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90" r:id="rId4"/>
    <p:sldId id="315" r:id="rId5"/>
    <p:sldId id="291" r:id="rId6"/>
    <p:sldId id="302" r:id="rId7"/>
    <p:sldId id="301" r:id="rId8"/>
    <p:sldId id="303" r:id="rId9"/>
    <p:sldId id="295" r:id="rId10"/>
    <p:sldId id="304" r:id="rId11"/>
    <p:sldId id="305" r:id="rId12"/>
    <p:sldId id="306" r:id="rId13"/>
    <p:sldId id="297" r:id="rId14"/>
    <p:sldId id="307" r:id="rId15"/>
    <p:sldId id="308" r:id="rId16"/>
    <p:sldId id="310" r:id="rId17"/>
    <p:sldId id="311" r:id="rId18"/>
    <p:sldId id="312" r:id="rId19"/>
    <p:sldId id="313" r:id="rId20"/>
    <p:sldId id="298" r:id="rId21"/>
    <p:sldId id="314" r:id="rId22"/>
    <p:sldId id="296" r:id="rId23"/>
    <p:sldId id="299" r:id="rId24"/>
    <p:sldId id="31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50" d="100"/>
          <a:sy n="50" d="100"/>
        </p:scale>
        <p:origin x="-2058" y="-76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ED54C-95E4-47C7-92BC-28695105EA79}" type="doc">
      <dgm:prSet loTypeId="urn:microsoft.com/office/officeart/2005/8/layout/radial1" loCatId="relationship" qsTypeId="urn:microsoft.com/office/officeart/2005/8/quickstyle/simple2" qsCatId="simple" csTypeId="urn:microsoft.com/office/officeart/2005/8/colors/accent1_1" csCatId="accent1" phldr="1"/>
      <dgm:spPr/>
    </dgm:pt>
    <dgm:pt modelId="{3E7E381E-99CE-4371-AB31-928F2C4691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Sciento-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metrics</a:t>
          </a:r>
        </a:p>
      </dgm:t>
    </dgm:pt>
    <dgm:pt modelId="{43FBA47F-774F-4E23-B257-B5E9B466E003}" type="parTrans" cxnId="{4CA8CDAE-3592-4BAB-BAB3-33F82AF011CB}">
      <dgm:prSet/>
      <dgm:spPr/>
      <dgm:t>
        <a:bodyPr/>
        <a:lstStyle/>
        <a:p>
          <a:endParaRPr lang="hu-HU"/>
        </a:p>
      </dgm:t>
    </dgm:pt>
    <dgm:pt modelId="{FAEA5737-13FD-435C-96AB-594D38D8E193}" type="sibTrans" cxnId="{4CA8CDAE-3592-4BAB-BAB3-33F82AF011CB}">
      <dgm:prSet/>
      <dgm:spPr/>
      <dgm:t>
        <a:bodyPr/>
        <a:lstStyle/>
        <a:p>
          <a:endParaRPr lang="hu-HU"/>
        </a:p>
      </dgm:t>
    </dgm:pt>
    <dgm:pt modelId="{3FED997D-7BAA-4C47-A3A1-5C181E07C5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(</a:t>
          </a:r>
          <a:r>
            <a:rPr kumimoji="0" lang="hu-HU" altLang="en-US" sz="1600" b="0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)</a:t>
          </a:r>
        </a:p>
      </dgm:t>
    </dgm:pt>
    <dgm:pt modelId="{3CE4D251-EFC7-4473-A5A1-DF5119A0E2B4}" type="parTrans" cxnId="{523A2D25-D892-4A3F-B2F5-AC1B590954D2}">
      <dgm:prSet custT="1"/>
      <dgm:spPr/>
      <dgm:t>
        <a:bodyPr/>
        <a:lstStyle/>
        <a:p>
          <a:endParaRPr lang="hu-HU" sz="1600"/>
        </a:p>
      </dgm:t>
    </dgm:pt>
    <dgm:pt modelId="{94C1382C-3E40-4995-8D79-2916010ABE70}" type="sibTrans" cxnId="{523A2D25-D892-4A3F-B2F5-AC1B590954D2}">
      <dgm:prSet/>
      <dgm:spPr/>
      <dgm:t>
        <a:bodyPr/>
        <a:lstStyle/>
        <a:p>
          <a:endParaRPr lang="hu-HU"/>
        </a:p>
      </dgm:t>
    </dgm:pt>
    <dgm:pt modelId="{1BD0A6E9-A20A-4359-A8FC-3CBE40804B7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Information</a:t>
          </a:r>
          <a:r>
            <a:rPr kumimoji="0" lang="hu-HU" altLang="en-US" sz="1600" b="0" i="0" u="none" strike="noStrike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 </a:t>
          </a:r>
          <a:r>
            <a:rPr kumimoji="0" lang="hu-HU" altLang="en-US" sz="1600" b="0" i="0" u="none" strike="noStrike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8338979B-EAAD-4037-8413-9F69F52BC2A0}" type="parTrans" cxnId="{6C619758-F034-4AEA-AD47-ED49D5667B90}">
      <dgm:prSet custT="1"/>
      <dgm:spPr/>
      <dgm:t>
        <a:bodyPr/>
        <a:lstStyle/>
        <a:p>
          <a:endParaRPr lang="hu-HU" sz="1600"/>
        </a:p>
      </dgm:t>
    </dgm:pt>
    <dgm:pt modelId="{5F67DF84-40B4-4962-9DD4-02E68AEAAD1A}" type="sibTrans" cxnId="{6C619758-F034-4AEA-AD47-ED49D5667B90}">
      <dgm:prSet/>
      <dgm:spPr/>
      <dgm:t>
        <a:bodyPr/>
        <a:lstStyle/>
        <a:p>
          <a:endParaRPr lang="hu-HU"/>
        </a:p>
      </dgm:t>
    </dgm:pt>
    <dgm:pt modelId="{2E8C4A81-931D-41BE-AE45-865D197725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Computer </a:t>
          </a:r>
          <a:r>
            <a:rPr kumimoji="0" lang="hu-HU" altLang="en-US" sz="1600" b="0" i="0" u="none" strike="noStrike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C3AD4DC8-E4C8-45FE-94D0-CEE49FC5F079}" type="parTrans" cxnId="{BF196C4D-2086-45FA-8E37-14C011CF0FAC}">
      <dgm:prSet custT="1"/>
      <dgm:spPr/>
      <dgm:t>
        <a:bodyPr/>
        <a:lstStyle/>
        <a:p>
          <a:endParaRPr lang="hu-HU" sz="1600"/>
        </a:p>
      </dgm:t>
    </dgm:pt>
    <dgm:pt modelId="{EFDF8137-9E53-46AA-BE12-4FB8AD384F10}" type="sibTrans" cxnId="{BF196C4D-2086-45FA-8E37-14C011CF0FAC}">
      <dgm:prSet/>
      <dgm:spPr/>
      <dgm:t>
        <a:bodyPr/>
        <a:lstStyle/>
        <a:p>
          <a:endParaRPr lang="hu-HU"/>
        </a:p>
      </dgm:t>
    </dgm:pt>
    <dgm:pt modelId="{80148D89-D29B-40E0-99B5-1AFE998B47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Statistics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D727ED72-E924-49E9-8B0C-5126911738F0}" type="parTrans" cxnId="{C52D92A1-4A38-4B2A-B725-3ED627D28AD2}">
      <dgm:prSet custT="1"/>
      <dgm:spPr/>
      <dgm:t>
        <a:bodyPr/>
        <a:lstStyle/>
        <a:p>
          <a:endParaRPr lang="hu-HU" sz="1600"/>
        </a:p>
      </dgm:t>
    </dgm:pt>
    <dgm:pt modelId="{13294093-9205-45D2-BE83-4F99FD327882}" type="sibTrans" cxnId="{C52D92A1-4A38-4B2A-B725-3ED627D28AD2}">
      <dgm:prSet/>
      <dgm:spPr/>
      <dgm:t>
        <a:bodyPr/>
        <a:lstStyle/>
        <a:p>
          <a:endParaRPr lang="hu-HU"/>
        </a:p>
      </dgm:t>
    </dgm:pt>
    <dgm:pt modelId="{1EB5E40B-EE8D-4603-8BA6-B57090404E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Econo-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Metrics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CBFA1917-4974-439B-9140-0816BC6CEDEA}" type="parTrans" cxnId="{7917F0C1-6BDF-4E42-B2AF-794A13FC124A}">
      <dgm:prSet custT="1"/>
      <dgm:spPr/>
      <dgm:t>
        <a:bodyPr/>
        <a:lstStyle/>
        <a:p>
          <a:endParaRPr lang="hu-HU" sz="1600"/>
        </a:p>
      </dgm:t>
    </dgm:pt>
    <dgm:pt modelId="{603DB688-1E99-482A-B5EC-76D99E878217}" type="sibTrans" cxnId="{7917F0C1-6BDF-4E42-B2AF-794A13FC124A}">
      <dgm:prSet/>
      <dgm:spPr/>
      <dgm:t>
        <a:bodyPr/>
        <a:lstStyle/>
        <a:p>
          <a:endParaRPr lang="hu-HU"/>
        </a:p>
      </dgm:t>
    </dgm:pt>
    <dgm:pt modelId="{C6DEDA83-407D-4742-A947-BB714C0B8B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Network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B28AFB05-83E3-4B81-A21C-E2C0EC93774A}" type="parTrans" cxnId="{110C3FF3-CCC6-4F35-9ABA-33882ACE2B6D}">
      <dgm:prSet custT="1"/>
      <dgm:spPr/>
      <dgm:t>
        <a:bodyPr/>
        <a:lstStyle/>
        <a:p>
          <a:endParaRPr lang="hu-HU" sz="1600"/>
        </a:p>
      </dgm:t>
    </dgm:pt>
    <dgm:pt modelId="{698B5E11-9AC1-4DA4-90C8-8B9E191E9754}" type="sibTrans" cxnId="{110C3FF3-CCC6-4F35-9ABA-33882ACE2B6D}">
      <dgm:prSet/>
      <dgm:spPr/>
      <dgm:t>
        <a:bodyPr/>
        <a:lstStyle/>
        <a:p>
          <a:endParaRPr lang="hu-HU"/>
        </a:p>
      </dgm:t>
    </dgm:pt>
    <dgm:pt modelId="{31D7785E-1B27-47C2-A14A-A1DDD0A3BB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Economics</a:t>
          </a:r>
          <a:endParaRPr kumimoji="0" lang="hu-HU" altLang="en-US" sz="1600" b="0" i="0" u="none" strike="noStrike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gm:t>
    </dgm:pt>
    <dgm:pt modelId="{BF6BF29D-0659-4653-AAAE-626599437E1A}" type="parTrans" cxnId="{5FC4572A-42D4-454D-84DA-BD7B45E33259}">
      <dgm:prSet custT="1"/>
      <dgm:spPr/>
      <dgm:t>
        <a:bodyPr/>
        <a:lstStyle/>
        <a:p>
          <a:endParaRPr lang="hu-HU" sz="1600"/>
        </a:p>
      </dgm:t>
    </dgm:pt>
    <dgm:pt modelId="{9B082B7C-E53D-48E6-969B-76551ED01FBB}" type="sibTrans" cxnId="{5FC4572A-42D4-454D-84DA-BD7B45E33259}">
      <dgm:prSet/>
      <dgm:spPr/>
      <dgm:t>
        <a:bodyPr/>
        <a:lstStyle/>
        <a:p>
          <a:endParaRPr lang="hu-HU"/>
        </a:p>
      </dgm:t>
    </dgm:pt>
    <dgm:pt modelId="{AC8BB35C-4FFA-4663-B2EC-E42AFECB8BE3}" type="pres">
      <dgm:prSet presAssocID="{F51ED54C-95E4-47C7-92BC-28695105EA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E53F35-E3DB-4CE0-BA0D-73716A43648B}" type="pres">
      <dgm:prSet presAssocID="{3E7E381E-99CE-4371-AB31-928F2C469158}" presName="centerShape" presStyleLbl="node0" presStyleIdx="0" presStyleCnt="1" custScaleX="164715" custScaleY="91665"/>
      <dgm:spPr/>
      <dgm:t>
        <a:bodyPr/>
        <a:lstStyle/>
        <a:p>
          <a:endParaRPr lang="hu-HU"/>
        </a:p>
      </dgm:t>
    </dgm:pt>
    <dgm:pt modelId="{648DAB83-6DE1-4029-8A93-63F5C2CD9239}" type="pres">
      <dgm:prSet presAssocID="{3CE4D251-EFC7-4473-A5A1-DF5119A0E2B4}" presName="Name9" presStyleLbl="parChTrans1D2" presStyleIdx="0" presStyleCnt="7" custScaleX="2000000" custScaleY="100831"/>
      <dgm:spPr/>
      <dgm:t>
        <a:bodyPr/>
        <a:lstStyle/>
        <a:p>
          <a:endParaRPr lang="hu-HU"/>
        </a:p>
      </dgm:t>
    </dgm:pt>
    <dgm:pt modelId="{9E7A0949-09F4-4F49-998E-0F325AA0E98F}" type="pres">
      <dgm:prSet presAssocID="{3CE4D251-EFC7-4473-A5A1-DF5119A0E2B4}" presName="connTx" presStyleLbl="parChTrans1D2" presStyleIdx="0" presStyleCnt="7"/>
      <dgm:spPr/>
      <dgm:t>
        <a:bodyPr/>
        <a:lstStyle/>
        <a:p>
          <a:endParaRPr lang="hu-HU"/>
        </a:p>
      </dgm:t>
    </dgm:pt>
    <dgm:pt modelId="{43FAF0F6-D3E3-4557-A0D2-94D3A1D99F61}" type="pres">
      <dgm:prSet presAssocID="{3FED997D-7BAA-4C47-A3A1-5C181E07C580}" presName="node" presStyleLbl="node1" presStyleIdx="0" presStyleCnt="7" custScaleX="164715" custScaleY="9166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85B928-182E-4BCD-B07E-C3C56EE96457}" type="pres">
      <dgm:prSet presAssocID="{8338979B-EAAD-4037-8413-9F69F52BC2A0}" presName="Name9" presStyleLbl="parChTrans1D2" presStyleIdx="1" presStyleCnt="7" custScaleX="2000000" custScaleY="100831"/>
      <dgm:spPr/>
      <dgm:t>
        <a:bodyPr/>
        <a:lstStyle/>
        <a:p>
          <a:endParaRPr lang="hu-HU"/>
        </a:p>
      </dgm:t>
    </dgm:pt>
    <dgm:pt modelId="{63502664-9001-40C5-96A4-58AADF51216C}" type="pres">
      <dgm:prSet presAssocID="{8338979B-EAAD-4037-8413-9F69F52BC2A0}" presName="connTx" presStyleLbl="parChTrans1D2" presStyleIdx="1" presStyleCnt="7"/>
      <dgm:spPr/>
      <dgm:t>
        <a:bodyPr/>
        <a:lstStyle/>
        <a:p>
          <a:endParaRPr lang="hu-HU"/>
        </a:p>
      </dgm:t>
    </dgm:pt>
    <dgm:pt modelId="{1A35F11D-44AE-4ECC-8471-4946C35C4B48}" type="pres">
      <dgm:prSet presAssocID="{1BD0A6E9-A20A-4359-A8FC-3CBE40804B77}" presName="node" presStyleLbl="node1" presStyleIdx="1" presStyleCnt="7" custScaleX="164715" custScaleY="91665" custRadScaleRad="120120" custRadScaleInc="284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F6BD0C-6184-4E65-B711-930941C09268}" type="pres">
      <dgm:prSet presAssocID="{C3AD4DC8-E4C8-45FE-94D0-CEE49FC5F079}" presName="Name9" presStyleLbl="parChTrans1D2" presStyleIdx="2" presStyleCnt="7" custScaleX="2000000" custScaleY="100831"/>
      <dgm:spPr/>
      <dgm:t>
        <a:bodyPr/>
        <a:lstStyle/>
        <a:p>
          <a:endParaRPr lang="hu-HU"/>
        </a:p>
      </dgm:t>
    </dgm:pt>
    <dgm:pt modelId="{580B5830-5818-4D56-9C96-A7DC799A83F3}" type="pres">
      <dgm:prSet presAssocID="{C3AD4DC8-E4C8-45FE-94D0-CEE49FC5F079}" presName="connTx" presStyleLbl="parChTrans1D2" presStyleIdx="2" presStyleCnt="7"/>
      <dgm:spPr/>
      <dgm:t>
        <a:bodyPr/>
        <a:lstStyle/>
        <a:p>
          <a:endParaRPr lang="hu-HU"/>
        </a:p>
      </dgm:t>
    </dgm:pt>
    <dgm:pt modelId="{CA6BA521-B6B2-4FBE-A773-2CC3762A3F62}" type="pres">
      <dgm:prSet presAssocID="{2E8C4A81-931D-41BE-AE45-865D197725DA}" presName="node" presStyleLbl="node1" presStyleIdx="2" presStyleCnt="7" custScaleX="164715" custScaleY="91665" custRadScaleRad="156591" custRadScaleInc="-779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8F0E10-6C4E-4B03-9D95-726CCAF1B18D}" type="pres">
      <dgm:prSet presAssocID="{D727ED72-E924-49E9-8B0C-5126911738F0}" presName="Name9" presStyleLbl="parChTrans1D2" presStyleIdx="3" presStyleCnt="7" custScaleX="2000000" custScaleY="100831"/>
      <dgm:spPr/>
      <dgm:t>
        <a:bodyPr/>
        <a:lstStyle/>
        <a:p>
          <a:endParaRPr lang="hu-HU"/>
        </a:p>
      </dgm:t>
    </dgm:pt>
    <dgm:pt modelId="{41D3AD37-5FB0-41F3-A0D7-2EC2A49A2EB7}" type="pres">
      <dgm:prSet presAssocID="{D727ED72-E924-49E9-8B0C-5126911738F0}" presName="connTx" presStyleLbl="parChTrans1D2" presStyleIdx="3" presStyleCnt="7"/>
      <dgm:spPr/>
      <dgm:t>
        <a:bodyPr/>
        <a:lstStyle/>
        <a:p>
          <a:endParaRPr lang="hu-HU"/>
        </a:p>
      </dgm:t>
    </dgm:pt>
    <dgm:pt modelId="{D219B870-31F2-4D4D-B0E0-8BF9571AFC79}" type="pres">
      <dgm:prSet presAssocID="{80148D89-D29B-40E0-99B5-1AFE998B475E}" presName="node" presStyleLbl="node1" presStyleIdx="3" presStyleCnt="7" custScaleX="164715" custScaleY="91665" custRadScaleRad="110974" custRadScaleInc="-6677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5755D2-BECC-49D9-B6A1-E509352E7BB5}" type="pres">
      <dgm:prSet presAssocID="{CBFA1917-4974-439B-9140-0816BC6CEDEA}" presName="Name9" presStyleLbl="parChTrans1D2" presStyleIdx="4" presStyleCnt="7" custScaleX="2000000" custScaleY="100831"/>
      <dgm:spPr/>
      <dgm:t>
        <a:bodyPr/>
        <a:lstStyle/>
        <a:p>
          <a:endParaRPr lang="hu-HU"/>
        </a:p>
      </dgm:t>
    </dgm:pt>
    <dgm:pt modelId="{AF3FE1A5-F411-4CCD-89F3-F618F6A992C2}" type="pres">
      <dgm:prSet presAssocID="{CBFA1917-4974-439B-9140-0816BC6CEDEA}" presName="connTx" presStyleLbl="parChTrans1D2" presStyleIdx="4" presStyleCnt="7"/>
      <dgm:spPr/>
      <dgm:t>
        <a:bodyPr/>
        <a:lstStyle/>
        <a:p>
          <a:endParaRPr lang="hu-HU"/>
        </a:p>
      </dgm:t>
    </dgm:pt>
    <dgm:pt modelId="{D9A307DA-A08B-4EF1-9FDC-6F462C5538E6}" type="pres">
      <dgm:prSet presAssocID="{1EB5E40B-EE8D-4603-8BA6-B57090404E1F}" presName="node" presStyleLbl="node1" presStyleIdx="4" presStyleCnt="7" custScaleX="164715" custScaleY="91665" custRadScaleRad="89621" custRadScaleInc="-753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F04EC9-9777-4F12-8E4B-224478DA9594}" type="pres">
      <dgm:prSet presAssocID="{BF6BF29D-0659-4653-AAAE-626599437E1A}" presName="Name9" presStyleLbl="parChTrans1D2" presStyleIdx="5" presStyleCnt="7" custScaleX="2000000" custScaleY="100831"/>
      <dgm:spPr/>
      <dgm:t>
        <a:bodyPr/>
        <a:lstStyle/>
        <a:p>
          <a:endParaRPr lang="hu-HU"/>
        </a:p>
      </dgm:t>
    </dgm:pt>
    <dgm:pt modelId="{F12A3A87-EDC6-48D6-B416-198525B458C2}" type="pres">
      <dgm:prSet presAssocID="{BF6BF29D-0659-4653-AAAE-626599437E1A}" presName="connTx" presStyleLbl="parChTrans1D2" presStyleIdx="5" presStyleCnt="7"/>
      <dgm:spPr/>
      <dgm:t>
        <a:bodyPr/>
        <a:lstStyle/>
        <a:p>
          <a:endParaRPr lang="hu-HU"/>
        </a:p>
      </dgm:t>
    </dgm:pt>
    <dgm:pt modelId="{C0D1B14E-89D4-4D1A-B056-E1265CC8D3FD}" type="pres">
      <dgm:prSet presAssocID="{31D7785E-1B27-47C2-A14A-A1DDD0A3BBE2}" presName="node" presStyleLbl="node1" presStyleIdx="5" presStyleCnt="7" custScaleX="164715" custScaleY="91665" custRadScaleRad="119784" custRadScaleInc="-1066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F3FFA7-B09B-4D38-9C02-8DBBABCFF048}" type="pres">
      <dgm:prSet presAssocID="{B28AFB05-83E3-4B81-A21C-E2C0EC93774A}" presName="Name9" presStyleLbl="parChTrans1D2" presStyleIdx="6" presStyleCnt="7" custScaleX="2000000" custScaleY="100831"/>
      <dgm:spPr/>
      <dgm:t>
        <a:bodyPr/>
        <a:lstStyle/>
        <a:p>
          <a:endParaRPr lang="hu-HU"/>
        </a:p>
      </dgm:t>
    </dgm:pt>
    <dgm:pt modelId="{63A5E696-ED65-443A-9D74-7D22A93058A9}" type="pres">
      <dgm:prSet presAssocID="{B28AFB05-83E3-4B81-A21C-E2C0EC93774A}" presName="connTx" presStyleLbl="parChTrans1D2" presStyleIdx="6" presStyleCnt="7"/>
      <dgm:spPr/>
      <dgm:t>
        <a:bodyPr/>
        <a:lstStyle/>
        <a:p>
          <a:endParaRPr lang="hu-HU"/>
        </a:p>
      </dgm:t>
    </dgm:pt>
    <dgm:pt modelId="{5AE44CD9-FF08-4C26-B110-C37EC9763A8A}" type="pres">
      <dgm:prSet presAssocID="{C6DEDA83-407D-4742-A947-BB714C0B8BFA}" presName="node" presStyleLbl="node1" presStyleIdx="6" presStyleCnt="7" custScaleX="164715" custScaleY="91665" custRadScaleRad="149372" custRadScaleInc="-790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AD0116-052B-4DBD-AC21-BADF2E061D42}" type="presOf" srcId="{B28AFB05-83E3-4B81-A21C-E2C0EC93774A}" destId="{34F3FFA7-B09B-4D38-9C02-8DBBABCFF048}" srcOrd="0" destOrd="0" presId="urn:microsoft.com/office/officeart/2005/8/layout/radial1"/>
    <dgm:cxn modelId="{6C619758-F034-4AEA-AD47-ED49D5667B90}" srcId="{3E7E381E-99CE-4371-AB31-928F2C469158}" destId="{1BD0A6E9-A20A-4359-A8FC-3CBE40804B77}" srcOrd="1" destOrd="0" parTransId="{8338979B-EAAD-4037-8413-9F69F52BC2A0}" sibTransId="{5F67DF84-40B4-4962-9DD4-02E68AEAAD1A}"/>
    <dgm:cxn modelId="{AEEB778A-38A5-4623-A574-0E4B3E374520}" type="presOf" srcId="{D727ED72-E924-49E9-8B0C-5126911738F0}" destId="{3C8F0E10-6C4E-4B03-9D95-726CCAF1B18D}" srcOrd="0" destOrd="0" presId="urn:microsoft.com/office/officeart/2005/8/layout/radial1"/>
    <dgm:cxn modelId="{0B38746D-7CFB-4BAB-A2F8-0A63D318434C}" type="presOf" srcId="{3E7E381E-99CE-4371-AB31-928F2C469158}" destId="{42E53F35-E3DB-4CE0-BA0D-73716A43648B}" srcOrd="0" destOrd="0" presId="urn:microsoft.com/office/officeart/2005/8/layout/radial1"/>
    <dgm:cxn modelId="{5FC4572A-42D4-454D-84DA-BD7B45E33259}" srcId="{3E7E381E-99CE-4371-AB31-928F2C469158}" destId="{31D7785E-1B27-47C2-A14A-A1DDD0A3BBE2}" srcOrd="5" destOrd="0" parTransId="{BF6BF29D-0659-4653-AAAE-626599437E1A}" sibTransId="{9B082B7C-E53D-48E6-969B-76551ED01FBB}"/>
    <dgm:cxn modelId="{CA3CC298-2FB2-48F9-9D9C-3908AE7CD6DF}" type="presOf" srcId="{31D7785E-1B27-47C2-A14A-A1DDD0A3BBE2}" destId="{C0D1B14E-89D4-4D1A-B056-E1265CC8D3FD}" srcOrd="0" destOrd="0" presId="urn:microsoft.com/office/officeart/2005/8/layout/radial1"/>
    <dgm:cxn modelId="{9CCA7C50-2FDB-4B03-9F83-34F33B2FE0AC}" type="presOf" srcId="{3CE4D251-EFC7-4473-A5A1-DF5119A0E2B4}" destId="{9E7A0949-09F4-4F49-998E-0F325AA0E98F}" srcOrd="1" destOrd="0" presId="urn:microsoft.com/office/officeart/2005/8/layout/radial1"/>
    <dgm:cxn modelId="{894E5334-8E2F-4E9B-9959-DCEE379BCE2F}" type="presOf" srcId="{3FED997D-7BAA-4C47-A3A1-5C181E07C580}" destId="{43FAF0F6-D3E3-4557-A0D2-94D3A1D99F61}" srcOrd="0" destOrd="0" presId="urn:microsoft.com/office/officeart/2005/8/layout/radial1"/>
    <dgm:cxn modelId="{523A2D25-D892-4A3F-B2F5-AC1B590954D2}" srcId="{3E7E381E-99CE-4371-AB31-928F2C469158}" destId="{3FED997D-7BAA-4C47-A3A1-5C181E07C580}" srcOrd="0" destOrd="0" parTransId="{3CE4D251-EFC7-4473-A5A1-DF5119A0E2B4}" sibTransId="{94C1382C-3E40-4995-8D79-2916010ABE70}"/>
    <dgm:cxn modelId="{1B63B51B-8375-4E05-8A17-76970437C16E}" type="presOf" srcId="{3CE4D251-EFC7-4473-A5A1-DF5119A0E2B4}" destId="{648DAB83-6DE1-4029-8A93-63F5C2CD9239}" srcOrd="0" destOrd="0" presId="urn:microsoft.com/office/officeart/2005/8/layout/radial1"/>
    <dgm:cxn modelId="{2AF33529-385E-4909-8D0C-C0C7FA90ECA3}" type="presOf" srcId="{BF6BF29D-0659-4653-AAAE-626599437E1A}" destId="{F12A3A87-EDC6-48D6-B416-198525B458C2}" srcOrd="1" destOrd="0" presId="urn:microsoft.com/office/officeart/2005/8/layout/radial1"/>
    <dgm:cxn modelId="{D24D488B-955E-475E-8CBD-FAA98546118A}" type="presOf" srcId="{80148D89-D29B-40E0-99B5-1AFE998B475E}" destId="{D219B870-31F2-4D4D-B0E0-8BF9571AFC79}" srcOrd="0" destOrd="0" presId="urn:microsoft.com/office/officeart/2005/8/layout/radial1"/>
    <dgm:cxn modelId="{563A7B54-B886-4941-B156-5992B9FBAA88}" type="presOf" srcId="{F51ED54C-95E4-47C7-92BC-28695105EA79}" destId="{AC8BB35C-4FFA-4663-B2EC-E42AFECB8BE3}" srcOrd="0" destOrd="0" presId="urn:microsoft.com/office/officeart/2005/8/layout/radial1"/>
    <dgm:cxn modelId="{1B768D91-28B4-480F-AF06-C627273B7F45}" type="presOf" srcId="{C3AD4DC8-E4C8-45FE-94D0-CEE49FC5F079}" destId="{43F6BD0C-6184-4E65-B711-930941C09268}" srcOrd="0" destOrd="0" presId="urn:microsoft.com/office/officeart/2005/8/layout/radial1"/>
    <dgm:cxn modelId="{C52D92A1-4A38-4B2A-B725-3ED627D28AD2}" srcId="{3E7E381E-99CE-4371-AB31-928F2C469158}" destId="{80148D89-D29B-40E0-99B5-1AFE998B475E}" srcOrd="3" destOrd="0" parTransId="{D727ED72-E924-49E9-8B0C-5126911738F0}" sibTransId="{13294093-9205-45D2-BE83-4F99FD327882}"/>
    <dgm:cxn modelId="{7EDFA05A-32E3-48A5-AB88-758F94EEA79E}" type="presOf" srcId="{8338979B-EAAD-4037-8413-9F69F52BC2A0}" destId="{63502664-9001-40C5-96A4-58AADF51216C}" srcOrd="1" destOrd="0" presId="urn:microsoft.com/office/officeart/2005/8/layout/radial1"/>
    <dgm:cxn modelId="{6293FC75-ED31-42BB-8B22-CBC89E878D61}" type="presOf" srcId="{2E8C4A81-931D-41BE-AE45-865D197725DA}" destId="{CA6BA521-B6B2-4FBE-A773-2CC3762A3F62}" srcOrd="0" destOrd="0" presId="urn:microsoft.com/office/officeart/2005/8/layout/radial1"/>
    <dgm:cxn modelId="{EDEB06A9-00E7-4C52-82BB-E6F0CB1851E5}" type="presOf" srcId="{CBFA1917-4974-439B-9140-0816BC6CEDEA}" destId="{955755D2-BECC-49D9-B6A1-E509352E7BB5}" srcOrd="0" destOrd="0" presId="urn:microsoft.com/office/officeart/2005/8/layout/radial1"/>
    <dgm:cxn modelId="{3FF0096A-F3DD-4B06-8078-20756217C843}" type="presOf" srcId="{C6DEDA83-407D-4742-A947-BB714C0B8BFA}" destId="{5AE44CD9-FF08-4C26-B110-C37EC9763A8A}" srcOrd="0" destOrd="0" presId="urn:microsoft.com/office/officeart/2005/8/layout/radial1"/>
    <dgm:cxn modelId="{EDBD59DA-9541-4694-B7F5-28DFF87D04F3}" type="presOf" srcId="{CBFA1917-4974-439B-9140-0816BC6CEDEA}" destId="{AF3FE1A5-F411-4CCD-89F3-F618F6A992C2}" srcOrd="1" destOrd="0" presId="urn:microsoft.com/office/officeart/2005/8/layout/radial1"/>
    <dgm:cxn modelId="{BF196C4D-2086-45FA-8E37-14C011CF0FAC}" srcId="{3E7E381E-99CE-4371-AB31-928F2C469158}" destId="{2E8C4A81-931D-41BE-AE45-865D197725DA}" srcOrd="2" destOrd="0" parTransId="{C3AD4DC8-E4C8-45FE-94D0-CEE49FC5F079}" sibTransId="{EFDF8137-9E53-46AA-BE12-4FB8AD384F10}"/>
    <dgm:cxn modelId="{4854A254-52BB-4794-BBED-2E451B5DDB03}" type="presOf" srcId="{C3AD4DC8-E4C8-45FE-94D0-CEE49FC5F079}" destId="{580B5830-5818-4D56-9C96-A7DC799A83F3}" srcOrd="1" destOrd="0" presId="urn:microsoft.com/office/officeart/2005/8/layout/radial1"/>
    <dgm:cxn modelId="{83209E74-484F-4981-93C8-798762D1C5E3}" type="presOf" srcId="{D727ED72-E924-49E9-8B0C-5126911738F0}" destId="{41D3AD37-5FB0-41F3-A0D7-2EC2A49A2EB7}" srcOrd="1" destOrd="0" presId="urn:microsoft.com/office/officeart/2005/8/layout/radial1"/>
    <dgm:cxn modelId="{38B90053-8948-4DBC-BFAB-DB0B67F70687}" type="presOf" srcId="{8338979B-EAAD-4037-8413-9F69F52BC2A0}" destId="{0585B928-182E-4BCD-B07E-C3C56EE96457}" srcOrd="0" destOrd="0" presId="urn:microsoft.com/office/officeart/2005/8/layout/radial1"/>
    <dgm:cxn modelId="{E89EE4AF-AED5-4B1D-ADCD-BC85D9B78BDA}" type="presOf" srcId="{BF6BF29D-0659-4653-AAAE-626599437E1A}" destId="{DAF04EC9-9777-4F12-8E4B-224478DA9594}" srcOrd="0" destOrd="0" presId="urn:microsoft.com/office/officeart/2005/8/layout/radial1"/>
    <dgm:cxn modelId="{4CA8CDAE-3592-4BAB-BAB3-33F82AF011CB}" srcId="{F51ED54C-95E4-47C7-92BC-28695105EA79}" destId="{3E7E381E-99CE-4371-AB31-928F2C469158}" srcOrd="0" destOrd="0" parTransId="{43FBA47F-774F-4E23-B257-B5E9B466E003}" sibTransId="{FAEA5737-13FD-435C-96AB-594D38D8E193}"/>
    <dgm:cxn modelId="{30CF5A5F-BAF6-4659-8583-B641C960D200}" type="presOf" srcId="{B28AFB05-83E3-4B81-A21C-E2C0EC93774A}" destId="{63A5E696-ED65-443A-9D74-7D22A93058A9}" srcOrd="1" destOrd="0" presId="urn:microsoft.com/office/officeart/2005/8/layout/radial1"/>
    <dgm:cxn modelId="{7917F0C1-6BDF-4E42-B2AF-794A13FC124A}" srcId="{3E7E381E-99CE-4371-AB31-928F2C469158}" destId="{1EB5E40B-EE8D-4603-8BA6-B57090404E1F}" srcOrd="4" destOrd="0" parTransId="{CBFA1917-4974-439B-9140-0816BC6CEDEA}" sibTransId="{603DB688-1E99-482A-B5EC-76D99E878217}"/>
    <dgm:cxn modelId="{F73686C2-DCB6-45FE-91C0-3AC0B6B90680}" type="presOf" srcId="{1BD0A6E9-A20A-4359-A8FC-3CBE40804B77}" destId="{1A35F11D-44AE-4ECC-8471-4946C35C4B48}" srcOrd="0" destOrd="0" presId="urn:microsoft.com/office/officeart/2005/8/layout/radial1"/>
    <dgm:cxn modelId="{27A9DF3F-6412-4507-B679-F5DEE9F7F727}" type="presOf" srcId="{1EB5E40B-EE8D-4603-8BA6-B57090404E1F}" destId="{D9A307DA-A08B-4EF1-9FDC-6F462C5538E6}" srcOrd="0" destOrd="0" presId="urn:microsoft.com/office/officeart/2005/8/layout/radial1"/>
    <dgm:cxn modelId="{110C3FF3-CCC6-4F35-9ABA-33882ACE2B6D}" srcId="{3E7E381E-99CE-4371-AB31-928F2C469158}" destId="{C6DEDA83-407D-4742-A947-BB714C0B8BFA}" srcOrd="6" destOrd="0" parTransId="{B28AFB05-83E3-4B81-A21C-E2C0EC93774A}" sibTransId="{698B5E11-9AC1-4DA4-90C8-8B9E191E9754}"/>
    <dgm:cxn modelId="{30BB8021-6A1E-4553-8868-CC5D6AD3BE50}" type="presParOf" srcId="{AC8BB35C-4FFA-4663-B2EC-E42AFECB8BE3}" destId="{42E53F35-E3DB-4CE0-BA0D-73716A43648B}" srcOrd="0" destOrd="0" presId="urn:microsoft.com/office/officeart/2005/8/layout/radial1"/>
    <dgm:cxn modelId="{DE874998-7773-462F-9D03-C12157E2A851}" type="presParOf" srcId="{AC8BB35C-4FFA-4663-B2EC-E42AFECB8BE3}" destId="{648DAB83-6DE1-4029-8A93-63F5C2CD9239}" srcOrd="1" destOrd="0" presId="urn:microsoft.com/office/officeart/2005/8/layout/radial1"/>
    <dgm:cxn modelId="{6BF47D99-D36C-414A-85BF-2EA7E59EF422}" type="presParOf" srcId="{648DAB83-6DE1-4029-8A93-63F5C2CD9239}" destId="{9E7A0949-09F4-4F49-998E-0F325AA0E98F}" srcOrd="0" destOrd="0" presId="urn:microsoft.com/office/officeart/2005/8/layout/radial1"/>
    <dgm:cxn modelId="{3428E94E-0D5D-412C-BEFF-F2DC20E07E9A}" type="presParOf" srcId="{AC8BB35C-4FFA-4663-B2EC-E42AFECB8BE3}" destId="{43FAF0F6-D3E3-4557-A0D2-94D3A1D99F61}" srcOrd="2" destOrd="0" presId="urn:microsoft.com/office/officeart/2005/8/layout/radial1"/>
    <dgm:cxn modelId="{52AA8671-1211-4E4A-9B09-E112C5E5E1E8}" type="presParOf" srcId="{AC8BB35C-4FFA-4663-B2EC-E42AFECB8BE3}" destId="{0585B928-182E-4BCD-B07E-C3C56EE96457}" srcOrd="3" destOrd="0" presId="urn:microsoft.com/office/officeart/2005/8/layout/radial1"/>
    <dgm:cxn modelId="{D0E9578C-068C-4689-A815-A27ED8B4CE25}" type="presParOf" srcId="{0585B928-182E-4BCD-B07E-C3C56EE96457}" destId="{63502664-9001-40C5-96A4-58AADF51216C}" srcOrd="0" destOrd="0" presId="urn:microsoft.com/office/officeart/2005/8/layout/radial1"/>
    <dgm:cxn modelId="{E30C4D3B-4EAD-4558-866E-F443BAAEC867}" type="presParOf" srcId="{AC8BB35C-4FFA-4663-B2EC-E42AFECB8BE3}" destId="{1A35F11D-44AE-4ECC-8471-4946C35C4B48}" srcOrd="4" destOrd="0" presId="urn:microsoft.com/office/officeart/2005/8/layout/radial1"/>
    <dgm:cxn modelId="{EBC0C07C-FF9D-46A3-A596-4AAA4AE69AEC}" type="presParOf" srcId="{AC8BB35C-4FFA-4663-B2EC-E42AFECB8BE3}" destId="{43F6BD0C-6184-4E65-B711-930941C09268}" srcOrd="5" destOrd="0" presId="urn:microsoft.com/office/officeart/2005/8/layout/radial1"/>
    <dgm:cxn modelId="{6A664187-CE27-4E4E-B510-2A3D6462E93A}" type="presParOf" srcId="{43F6BD0C-6184-4E65-B711-930941C09268}" destId="{580B5830-5818-4D56-9C96-A7DC799A83F3}" srcOrd="0" destOrd="0" presId="urn:microsoft.com/office/officeart/2005/8/layout/radial1"/>
    <dgm:cxn modelId="{99B84072-171A-4C35-8120-DEC322C4380D}" type="presParOf" srcId="{AC8BB35C-4FFA-4663-B2EC-E42AFECB8BE3}" destId="{CA6BA521-B6B2-4FBE-A773-2CC3762A3F62}" srcOrd="6" destOrd="0" presId="urn:microsoft.com/office/officeart/2005/8/layout/radial1"/>
    <dgm:cxn modelId="{673A0BD5-C775-4D75-A9AA-4611DE176A1C}" type="presParOf" srcId="{AC8BB35C-4FFA-4663-B2EC-E42AFECB8BE3}" destId="{3C8F0E10-6C4E-4B03-9D95-726CCAF1B18D}" srcOrd="7" destOrd="0" presId="urn:microsoft.com/office/officeart/2005/8/layout/radial1"/>
    <dgm:cxn modelId="{2B5B327E-2C88-454E-AA7E-0B1DE040ACE0}" type="presParOf" srcId="{3C8F0E10-6C4E-4B03-9D95-726CCAF1B18D}" destId="{41D3AD37-5FB0-41F3-A0D7-2EC2A49A2EB7}" srcOrd="0" destOrd="0" presId="urn:microsoft.com/office/officeart/2005/8/layout/radial1"/>
    <dgm:cxn modelId="{21E33061-987E-4AD1-B91B-1FBE68AF4054}" type="presParOf" srcId="{AC8BB35C-4FFA-4663-B2EC-E42AFECB8BE3}" destId="{D219B870-31F2-4D4D-B0E0-8BF9571AFC79}" srcOrd="8" destOrd="0" presId="urn:microsoft.com/office/officeart/2005/8/layout/radial1"/>
    <dgm:cxn modelId="{AB782F4F-4195-4121-9093-178F9645B5F3}" type="presParOf" srcId="{AC8BB35C-4FFA-4663-B2EC-E42AFECB8BE3}" destId="{955755D2-BECC-49D9-B6A1-E509352E7BB5}" srcOrd="9" destOrd="0" presId="urn:microsoft.com/office/officeart/2005/8/layout/radial1"/>
    <dgm:cxn modelId="{194A4F23-5180-44E3-8A71-1775FE47B4E8}" type="presParOf" srcId="{955755D2-BECC-49D9-B6A1-E509352E7BB5}" destId="{AF3FE1A5-F411-4CCD-89F3-F618F6A992C2}" srcOrd="0" destOrd="0" presId="urn:microsoft.com/office/officeart/2005/8/layout/radial1"/>
    <dgm:cxn modelId="{F1926CA3-A32D-40FC-AAD6-99641D2AD589}" type="presParOf" srcId="{AC8BB35C-4FFA-4663-B2EC-E42AFECB8BE3}" destId="{D9A307DA-A08B-4EF1-9FDC-6F462C5538E6}" srcOrd="10" destOrd="0" presId="urn:microsoft.com/office/officeart/2005/8/layout/radial1"/>
    <dgm:cxn modelId="{DB972FAF-46CC-414A-B718-27B577C0D948}" type="presParOf" srcId="{AC8BB35C-4FFA-4663-B2EC-E42AFECB8BE3}" destId="{DAF04EC9-9777-4F12-8E4B-224478DA9594}" srcOrd="11" destOrd="0" presId="urn:microsoft.com/office/officeart/2005/8/layout/radial1"/>
    <dgm:cxn modelId="{99162B45-2C27-444F-8DB7-3E07FB529EB0}" type="presParOf" srcId="{DAF04EC9-9777-4F12-8E4B-224478DA9594}" destId="{F12A3A87-EDC6-48D6-B416-198525B458C2}" srcOrd="0" destOrd="0" presId="urn:microsoft.com/office/officeart/2005/8/layout/radial1"/>
    <dgm:cxn modelId="{3A29BB3B-019F-4107-94F7-7BD28460D912}" type="presParOf" srcId="{AC8BB35C-4FFA-4663-B2EC-E42AFECB8BE3}" destId="{C0D1B14E-89D4-4D1A-B056-E1265CC8D3FD}" srcOrd="12" destOrd="0" presId="urn:microsoft.com/office/officeart/2005/8/layout/radial1"/>
    <dgm:cxn modelId="{948BE494-8312-4270-B5E1-3F4B7669226D}" type="presParOf" srcId="{AC8BB35C-4FFA-4663-B2EC-E42AFECB8BE3}" destId="{34F3FFA7-B09B-4D38-9C02-8DBBABCFF048}" srcOrd="13" destOrd="0" presId="urn:microsoft.com/office/officeart/2005/8/layout/radial1"/>
    <dgm:cxn modelId="{B092F017-54ED-4DE2-9D68-CCF7368278BB}" type="presParOf" srcId="{34F3FFA7-B09B-4D38-9C02-8DBBABCFF048}" destId="{63A5E696-ED65-443A-9D74-7D22A93058A9}" srcOrd="0" destOrd="0" presId="urn:microsoft.com/office/officeart/2005/8/layout/radial1"/>
    <dgm:cxn modelId="{F2B94462-415A-45EF-8D9B-7C890C32D9DD}" type="presParOf" srcId="{AC8BB35C-4FFA-4663-B2EC-E42AFECB8BE3}" destId="{5AE44CD9-FF08-4C26-B110-C37EC9763A8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F5B09-BC64-402E-8BF8-5C9FC254E09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25C832-1E3C-45F0-9461-1E51F77366B5}">
      <dgm:prSet phldrT="[Szöveg]" custT="1"/>
      <dgm:spPr/>
      <dgm:t>
        <a:bodyPr/>
        <a:lstStyle/>
        <a:p>
          <a:r>
            <a:rPr lang="hu-HU" sz="1800" dirty="0" err="1" smtClean="0"/>
            <a:t>Scientometrics</a:t>
          </a:r>
          <a:endParaRPr lang="hu-HU" sz="1800" dirty="0"/>
        </a:p>
      </dgm:t>
    </dgm:pt>
    <dgm:pt modelId="{F8602C5D-C1FB-48A1-A02A-29C1F818052F}" type="parTrans" cxnId="{9F21AA61-234B-4264-91E1-C3C9F48DD9D7}">
      <dgm:prSet/>
      <dgm:spPr/>
      <dgm:t>
        <a:bodyPr/>
        <a:lstStyle/>
        <a:p>
          <a:endParaRPr lang="hu-HU"/>
        </a:p>
      </dgm:t>
    </dgm:pt>
    <dgm:pt modelId="{0148B1AE-3DA4-448E-9D7A-7E057520FB6E}" type="sibTrans" cxnId="{9F21AA61-234B-4264-91E1-C3C9F48DD9D7}">
      <dgm:prSet/>
      <dgm:spPr/>
      <dgm:t>
        <a:bodyPr/>
        <a:lstStyle/>
        <a:p>
          <a:endParaRPr lang="hu-HU"/>
        </a:p>
      </dgm:t>
    </dgm:pt>
    <dgm:pt modelId="{B0085550-CD07-4347-966B-BCE4014DFA08}">
      <dgm:prSet phldrT="[Szöveg]" custT="1"/>
      <dgm:spPr/>
      <dgm:t>
        <a:bodyPr/>
        <a:lstStyle/>
        <a:p>
          <a:r>
            <a:rPr lang="hu-HU" sz="1800" dirty="0" err="1" smtClean="0"/>
            <a:t>Structural</a:t>
          </a:r>
          <a:endParaRPr lang="hu-HU" sz="1800" dirty="0"/>
        </a:p>
      </dgm:t>
    </dgm:pt>
    <dgm:pt modelId="{EC94B4C4-FF25-4FB5-86FF-9120630A9521}" type="parTrans" cxnId="{9C6AC39D-71BC-462F-AAB5-BA370ED40686}">
      <dgm:prSet/>
      <dgm:spPr/>
      <dgm:t>
        <a:bodyPr/>
        <a:lstStyle/>
        <a:p>
          <a:endParaRPr lang="hu-HU" sz="1800"/>
        </a:p>
      </dgm:t>
    </dgm:pt>
    <dgm:pt modelId="{BB1DF72A-4629-4B89-A3C4-CB9FE9B015EE}" type="sibTrans" cxnId="{9C6AC39D-71BC-462F-AAB5-BA370ED40686}">
      <dgm:prSet/>
      <dgm:spPr/>
      <dgm:t>
        <a:bodyPr/>
        <a:lstStyle/>
        <a:p>
          <a:endParaRPr lang="hu-HU"/>
        </a:p>
      </dgm:t>
    </dgm:pt>
    <dgm:pt modelId="{98E598B7-1EB0-47B1-BC5A-34BEA1B54D2B}">
      <dgm:prSet phldrT="[Szöveg]" custT="1"/>
      <dgm:spPr/>
      <dgm:t>
        <a:bodyPr/>
        <a:lstStyle/>
        <a:p>
          <a:r>
            <a:rPr lang="hu-HU" sz="1800" dirty="0" smtClean="0"/>
            <a:t>Dynamics, </a:t>
          </a:r>
          <a:r>
            <a:rPr lang="hu-HU" sz="1800" dirty="0" err="1" smtClean="0"/>
            <a:t>development</a:t>
          </a:r>
          <a:r>
            <a:rPr lang="hu-HU" sz="1800" dirty="0" smtClean="0"/>
            <a:t>, </a:t>
          </a:r>
          <a:r>
            <a:rPr lang="hu-HU" sz="1800" dirty="0" err="1" smtClean="0"/>
            <a:t>structure</a:t>
          </a:r>
          <a:r>
            <a:rPr lang="hu-HU" sz="1800" dirty="0" smtClean="0"/>
            <a:t> of S&amp;T (</a:t>
          </a:r>
          <a:r>
            <a:rPr lang="hu-HU" sz="1800" dirty="0" err="1" smtClean="0"/>
            <a:t>cognitive</a:t>
          </a:r>
          <a:r>
            <a:rPr lang="hu-HU" sz="1800" dirty="0" smtClean="0"/>
            <a:t>, </a:t>
          </a:r>
          <a:r>
            <a:rPr lang="hu-HU" sz="1800" dirty="0" err="1" smtClean="0"/>
            <a:t>social</a:t>
          </a:r>
          <a:r>
            <a:rPr lang="hu-HU" sz="1800" dirty="0" smtClean="0"/>
            <a:t> </a:t>
          </a:r>
          <a:r>
            <a:rPr lang="hu-HU" sz="1800" dirty="0" err="1" smtClean="0"/>
            <a:t>level</a:t>
          </a:r>
          <a:r>
            <a:rPr lang="hu-HU" sz="1800" dirty="0" smtClean="0"/>
            <a:t>)</a:t>
          </a:r>
          <a:endParaRPr lang="hu-HU" sz="1800" dirty="0"/>
        </a:p>
      </dgm:t>
    </dgm:pt>
    <dgm:pt modelId="{72A86CBF-B883-489E-81D5-2A693BAF9F4A}" type="parTrans" cxnId="{34357FFA-9267-4935-B0B1-A2FA15B62A84}">
      <dgm:prSet/>
      <dgm:spPr/>
      <dgm:t>
        <a:bodyPr/>
        <a:lstStyle/>
        <a:p>
          <a:endParaRPr lang="hu-HU" sz="1800"/>
        </a:p>
      </dgm:t>
    </dgm:pt>
    <dgm:pt modelId="{7511F3BD-626D-4F0C-9DFE-99BDCD2801E7}" type="sibTrans" cxnId="{34357FFA-9267-4935-B0B1-A2FA15B62A84}">
      <dgm:prSet/>
      <dgm:spPr/>
      <dgm:t>
        <a:bodyPr/>
        <a:lstStyle/>
        <a:p>
          <a:endParaRPr lang="hu-HU"/>
        </a:p>
      </dgm:t>
    </dgm:pt>
    <dgm:pt modelId="{AF88E4F8-5AB7-463B-8D72-A90ED8FB6D87}">
      <dgm:prSet phldrT="[Szöveg]" custT="1"/>
      <dgm:spPr/>
      <dgm:t>
        <a:bodyPr/>
        <a:lstStyle/>
        <a:p>
          <a:r>
            <a:rPr lang="hu-HU" sz="1800" dirty="0" err="1" smtClean="0"/>
            <a:t>Evaluative</a:t>
          </a:r>
          <a:endParaRPr lang="hu-HU" sz="1800" dirty="0"/>
        </a:p>
      </dgm:t>
    </dgm:pt>
    <dgm:pt modelId="{8856BAFB-4F5E-453E-9810-225035F6E997}" type="parTrans" cxnId="{95EB31D3-0D8B-4EFA-AA18-1324AEA19A97}">
      <dgm:prSet/>
      <dgm:spPr/>
      <dgm:t>
        <a:bodyPr/>
        <a:lstStyle/>
        <a:p>
          <a:endParaRPr lang="hu-HU" sz="1800"/>
        </a:p>
      </dgm:t>
    </dgm:pt>
    <dgm:pt modelId="{A96DD143-2B6F-4D79-9ACB-18A75C491B61}" type="sibTrans" cxnId="{95EB31D3-0D8B-4EFA-AA18-1324AEA19A97}">
      <dgm:prSet/>
      <dgm:spPr/>
      <dgm:t>
        <a:bodyPr/>
        <a:lstStyle/>
        <a:p>
          <a:endParaRPr lang="hu-HU"/>
        </a:p>
      </dgm:t>
    </dgm:pt>
    <dgm:pt modelId="{851FC479-9118-4EB8-8BAE-6F89BF862FC0}">
      <dgm:prSet phldrT="[Szöveg]" custT="1"/>
      <dgm:spPr/>
      <dgm:t>
        <a:bodyPr/>
        <a:lstStyle/>
        <a:p>
          <a:r>
            <a:rPr lang="hu-HU" sz="1800" dirty="0" err="1" smtClean="0"/>
            <a:t>Models</a:t>
          </a:r>
          <a:r>
            <a:rPr lang="hu-HU" sz="1800" dirty="0" smtClean="0"/>
            <a:t> and </a:t>
          </a:r>
          <a:r>
            <a:rPr lang="hu-HU" sz="1800" dirty="0" err="1" smtClean="0"/>
            <a:t>measurement</a:t>
          </a:r>
          <a:r>
            <a:rPr lang="hu-HU" sz="1800" dirty="0" smtClean="0"/>
            <a:t>  of </a:t>
          </a:r>
          <a:r>
            <a:rPr lang="hu-HU" sz="1800" dirty="0" err="1" smtClean="0"/>
            <a:t>research</a:t>
          </a:r>
          <a:r>
            <a:rPr lang="hu-HU" sz="1800" dirty="0" smtClean="0"/>
            <a:t> performance</a:t>
          </a:r>
          <a:endParaRPr lang="hu-HU" sz="1800" dirty="0"/>
        </a:p>
      </dgm:t>
    </dgm:pt>
    <dgm:pt modelId="{317821C2-8603-4467-8251-F8C9570019D2}" type="parTrans" cxnId="{5042854B-E177-453A-AB10-6E84FBA82C59}">
      <dgm:prSet/>
      <dgm:spPr/>
      <dgm:t>
        <a:bodyPr/>
        <a:lstStyle/>
        <a:p>
          <a:endParaRPr lang="hu-HU" sz="1800"/>
        </a:p>
      </dgm:t>
    </dgm:pt>
    <dgm:pt modelId="{8B273EB4-DD8F-4BDA-A086-D10E34F990F2}" type="sibTrans" cxnId="{5042854B-E177-453A-AB10-6E84FBA82C59}">
      <dgm:prSet/>
      <dgm:spPr/>
      <dgm:t>
        <a:bodyPr/>
        <a:lstStyle/>
        <a:p>
          <a:endParaRPr lang="hu-HU"/>
        </a:p>
      </dgm:t>
    </dgm:pt>
    <dgm:pt modelId="{12A23AB0-1353-4759-96F5-70ACF6484E3E}">
      <dgm:prSet phldrT="[Szöveg]" custT="1"/>
      <dgm:spPr/>
      <dgm:t>
        <a:bodyPr/>
        <a:lstStyle/>
        <a:p>
          <a:r>
            <a:rPr lang="hu-HU" sz="1800" dirty="0" err="1" smtClean="0"/>
            <a:t>Field</a:t>
          </a:r>
          <a:endParaRPr lang="hu-HU" sz="1800" dirty="0"/>
        </a:p>
      </dgm:t>
    </dgm:pt>
    <dgm:pt modelId="{9D81AC95-A285-4C41-8817-96820C8B290D}" type="parTrans" cxnId="{9464D0B9-CB0C-4A02-B21A-9A916C3788B9}">
      <dgm:prSet/>
      <dgm:spPr/>
      <dgm:t>
        <a:bodyPr/>
        <a:lstStyle/>
        <a:p>
          <a:endParaRPr lang="hu-HU"/>
        </a:p>
      </dgm:t>
    </dgm:pt>
    <dgm:pt modelId="{3CB75B0D-1089-4B79-A1F3-D14DAC46CFB5}" type="sibTrans" cxnId="{9464D0B9-CB0C-4A02-B21A-9A916C3788B9}">
      <dgm:prSet/>
      <dgm:spPr/>
      <dgm:t>
        <a:bodyPr/>
        <a:lstStyle/>
        <a:p>
          <a:endParaRPr lang="hu-HU"/>
        </a:p>
      </dgm:t>
    </dgm:pt>
    <dgm:pt modelId="{D5EC249C-66EF-4215-84E4-91E7C15FB8AC}">
      <dgm:prSet phldrT="[Szöveg]" custT="1"/>
      <dgm:spPr/>
      <dgm:t>
        <a:bodyPr/>
        <a:lstStyle/>
        <a:p>
          <a:r>
            <a:rPr lang="hu-HU" sz="1800" dirty="0" err="1" smtClean="0"/>
            <a:t>Direction</a:t>
          </a:r>
          <a:endParaRPr lang="hu-HU" sz="1800" dirty="0"/>
        </a:p>
      </dgm:t>
    </dgm:pt>
    <dgm:pt modelId="{BBD7DA9F-C5C0-4B26-AA05-5DB0C2161FA7}" type="parTrans" cxnId="{A0946DAE-40E2-4BF7-9186-55E9DED6D91D}">
      <dgm:prSet/>
      <dgm:spPr/>
      <dgm:t>
        <a:bodyPr/>
        <a:lstStyle/>
        <a:p>
          <a:endParaRPr lang="hu-HU"/>
        </a:p>
      </dgm:t>
    </dgm:pt>
    <dgm:pt modelId="{E0E7B894-8637-4023-A13D-83761F08967E}" type="sibTrans" cxnId="{A0946DAE-40E2-4BF7-9186-55E9DED6D91D}">
      <dgm:prSet/>
      <dgm:spPr/>
      <dgm:t>
        <a:bodyPr/>
        <a:lstStyle/>
        <a:p>
          <a:endParaRPr lang="hu-HU"/>
        </a:p>
      </dgm:t>
    </dgm:pt>
    <dgm:pt modelId="{4D0B82F9-BB52-4129-ABC3-AE2FF837DC6F}">
      <dgm:prSet phldrT="[Szöveg]" custT="1"/>
      <dgm:spPr/>
      <dgm:t>
        <a:bodyPr/>
        <a:lstStyle/>
        <a:p>
          <a:r>
            <a:rPr lang="hu-HU" sz="1800" dirty="0" smtClean="0"/>
            <a:t>Research program</a:t>
          </a:r>
          <a:endParaRPr lang="hu-HU" sz="1800" dirty="0"/>
        </a:p>
      </dgm:t>
    </dgm:pt>
    <dgm:pt modelId="{A7F0EB01-4773-4EF2-8939-4EE6A9253C85}" type="parTrans" cxnId="{464E82F2-31DD-46C9-9D92-4609AA58F9BB}">
      <dgm:prSet/>
      <dgm:spPr/>
      <dgm:t>
        <a:bodyPr/>
        <a:lstStyle/>
        <a:p>
          <a:endParaRPr lang="hu-HU"/>
        </a:p>
      </dgm:t>
    </dgm:pt>
    <dgm:pt modelId="{F2B507D6-64FD-4D57-A10B-AEB4816E1AD8}" type="sibTrans" cxnId="{464E82F2-31DD-46C9-9D92-4609AA58F9BB}">
      <dgm:prSet/>
      <dgm:spPr/>
      <dgm:t>
        <a:bodyPr/>
        <a:lstStyle/>
        <a:p>
          <a:endParaRPr lang="hu-HU"/>
        </a:p>
      </dgm:t>
    </dgm:pt>
    <dgm:pt modelId="{AE4F6C79-AA75-4878-B126-F84627C7D13C}" type="pres">
      <dgm:prSet presAssocID="{8E9F5B09-BC64-402E-8BF8-5C9FC254E09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5F63E8-C8DF-4396-821B-69116BF3FAD3}" type="pres">
      <dgm:prSet presAssocID="{8E9F5B09-BC64-402E-8BF8-5C9FC254E09C}" presName="hierFlow" presStyleCnt="0"/>
      <dgm:spPr/>
    </dgm:pt>
    <dgm:pt modelId="{CEFF7A26-52D0-49C3-9AA5-103F6B139B0E}" type="pres">
      <dgm:prSet presAssocID="{8E9F5B09-BC64-402E-8BF8-5C9FC254E09C}" presName="firstBuf" presStyleCnt="0"/>
      <dgm:spPr/>
    </dgm:pt>
    <dgm:pt modelId="{FD56B7DF-A844-4A21-85C0-D9C94F079588}" type="pres">
      <dgm:prSet presAssocID="{8E9F5B09-BC64-402E-8BF8-5C9FC254E09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A9BC11-2A61-46F3-889E-BFB4BCC593EC}" type="pres">
      <dgm:prSet presAssocID="{DD25C832-1E3C-45F0-9461-1E51F77366B5}" presName="Name14" presStyleCnt="0"/>
      <dgm:spPr/>
    </dgm:pt>
    <dgm:pt modelId="{96F2929C-3E2D-4377-AF88-5EA6E217CD34}" type="pres">
      <dgm:prSet presAssocID="{DD25C832-1E3C-45F0-9461-1E51F77366B5}" presName="level1Shape" presStyleLbl="node0" presStyleIdx="0" presStyleCnt="1" custScaleX="19086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CF3F2A5-558D-4D54-AAD5-BFD983366E9E}" type="pres">
      <dgm:prSet presAssocID="{DD25C832-1E3C-45F0-9461-1E51F77366B5}" presName="hierChild2" presStyleCnt="0"/>
      <dgm:spPr/>
    </dgm:pt>
    <dgm:pt modelId="{9B541975-FE2F-4997-BC09-52AB3E4AFB4E}" type="pres">
      <dgm:prSet presAssocID="{EC94B4C4-FF25-4FB5-86FF-9120630A9521}" presName="Name19" presStyleLbl="parChTrans1D2" presStyleIdx="0" presStyleCnt="2"/>
      <dgm:spPr/>
      <dgm:t>
        <a:bodyPr/>
        <a:lstStyle/>
        <a:p>
          <a:endParaRPr lang="hu-HU"/>
        </a:p>
      </dgm:t>
    </dgm:pt>
    <dgm:pt modelId="{D97D610F-9CFD-4A77-9A29-7E993B646C2E}" type="pres">
      <dgm:prSet presAssocID="{B0085550-CD07-4347-966B-BCE4014DFA08}" presName="Name21" presStyleCnt="0"/>
      <dgm:spPr/>
    </dgm:pt>
    <dgm:pt modelId="{49014DF2-8574-4C9A-B63C-08EFB940DC46}" type="pres">
      <dgm:prSet presAssocID="{B0085550-CD07-4347-966B-BCE4014DFA08}" presName="level2Shape" presStyleLbl="node2" presStyleIdx="0" presStyleCnt="2"/>
      <dgm:spPr/>
      <dgm:t>
        <a:bodyPr/>
        <a:lstStyle/>
        <a:p>
          <a:endParaRPr lang="hu-HU"/>
        </a:p>
      </dgm:t>
    </dgm:pt>
    <dgm:pt modelId="{75BB4298-EEAF-4B24-9B0C-308596E034A8}" type="pres">
      <dgm:prSet presAssocID="{B0085550-CD07-4347-966B-BCE4014DFA08}" presName="hierChild3" presStyleCnt="0"/>
      <dgm:spPr/>
    </dgm:pt>
    <dgm:pt modelId="{F27E187A-3869-4E0D-91CC-3DF3FBA778C1}" type="pres">
      <dgm:prSet presAssocID="{72A86CBF-B883-489E-81D5-2A693BAF9F4A}" presName="Name19" presStyleLbl="parChTrans1D3" presStyleIdx="0" presStyleCnt="2"/>
      <dgm:spPr/>
      <dgm:t>
        <a:bodyPr/>
        <a:lstStyle/>
        <a:p>
          <a:endParaRPr lang="hu-HU"/>
        </a:p>
      </dgm:t>
    </dgm:pt>
    <dgm:pt modelId="{FC75BC31-19D6-423B-B738-DE0D11DC01CE}" type="pres">
      <dgm:prSet presAssocID="{98E598B7-1EB0-47B1-BC5A-34BEA1B54D2B}" presName="Name21" presStyleCnt="0"/>
      <dgm:spPr/>
    </dgm:pt>
    <dgm:pt modelId="{7A7A347E-14F0-4628-B1FC-69D435EA4027}" type="pres">
      <dgm:prSet presAssocID="{98E598B7-1EB0-47B1-BC5A-34BEA1B54D2B}" presName="level2Shape" presStyleLbl="node3" presStyleIdx="0" presStyleCnt="2" custScaleX="240855"/>
      <dgm:spPr/>
      <dgm:t>
        <a:bodyPr/>
        <a:lstStyle/>
        <a:p>
          <a:endParaRPr lang="hu-HU"/>
        </a:p>
      </dgm:t>
    </dgm:pt>
    <dgm:pt modelId="{BE50F3ED-8613-4727-9F7A-7D20EF4434AE}" type="pres">
      <dgm:prSet presAssocID="{98E598B7-1EB0-47B1-BC5A-34BEA1B54D2B}" presName="hierChild3" presStyleCnt="0"/>
      <dgm:spPr/>
    </dgm:pt>
    <dgm:pt modelId="{6F6092B2-9252-49FF-82D9-56A34B77F0B6}" type="pres">
      <dgm:prSet presAssocID="{8856BAFB-4F5E-453E-9810-225035F6E997}" presName="Name19" presStyleLbl="parChTrans1D2" presStyleIdx="1" presStyleCnt="2"/>
      <dgm:spPr/>
      <dgm:t>
        <a:bodyPr/>
        <a:lstStyle/>
        <a:p>
          <a:endParaRPr lang="hu-HU"/>
        </a:p>
      </dgm:t>
    </dgm:pt>
    <dgm:pt modelId="{37AA7A71-A485-48ED-8254-6DDB138CDBF0}" type="pres">
      <dgm:prSet presAssocID="{AF88E4F8-5AB7-463B-8D72-A90ED8FB6D87}" presName="Name21" presStyleCnt="0"/>
      <dgm:spPr/>
    </dgm:pt>
    <dgm:pt modelId="{31E83F1A-FA79-4469-B413-8A189C2D856B}" type="pres">
      <dgm:prSet presAssocID="{AF88E4F8-5AB7-463B-8D72-A90ED8FB6D87}" presName="level2Shape" presStyleLbl="node2" presStyleIdx="1" presStyleCnt="2"/>
      <dgm:spPr/>
      <dgm:t>
        <a:bodyPr/>
        <a:lstStyle/>
        <a:p>
          <a:endParaRPr lang="hu-HU"/>
        </a:p>
      </dgm:t>
    </dgm:pt>
    <dgm:pt modelId="{CEF992F7-3A57-4836-85B8-5DD6E626E952}" type="pres">
      <dgm:prSet presAssocID="{AF88E4F8-5AB7-463B-8D72-A90ED8FB6D87}" presName="hierChild3" presStyleCnt="0"/>
      <dgm:spPr/>
    </dgm:pt>
    <dgm:pt modelId="{A1669E97-092A-4E93-A277-627DDE862B30}" type="pres">
      <dgm:prSet presAssocID="{317821C2-8603-4467-8251-F8C9570019D2}" presName="Name19" presStyleLbl="parChTrans1D3" presStyleIdx="1" presStyleCnt="2"/>
      <dgm:spPr/>
      <dgm:t>
        <a:bodyPr/>
        <a:lstStyle/>
        <a:p>
          <a:endParaRPr lang="hu-HU"/>
        </a:p>
      </dgm:t>
    </dgm:pt>
    <dgm:pt modelId="{9B141E30-F275-4277-A8B5-C32543943F8B}" type="pres">
      <dgm:prSet presAssocID="{851FC479-9118-4EB8-8BAE-6F89BF862FC0}" presName="Name21" presStyleCnt="0"/>
      <dgm:spPr/>
    </dgm:pt>
    <dgm:pt modelId="{8C548A77-C43D-4AFD-9C2D-B49B3CEF9755}" type="pres">
      <dgm:prSet presAssocID="{851FC479-9118-4EB8-8BAE-6F89BF862FC0}" presName="level2Shape" presStyleLbl="node3" presStyleIdx="1" presStyleCnt="2" custScaleX="187657"/>
      <dgm:spPr/>
      <dgm:t>
        <a:bodyPr/>
        <a:lstStyle/>
        <a:p>
          <a:endParaRPr lang="hu-HU"/>
        </a:p>
      </dgm:t>
    </dgm:pt>
    <dgm:pt modelId="{225792BD-08F3-4559-A165-1CD2EA3327AD}" type="pres">
      <dgm:prSet presAssocID="{851FC479-9118-4EB8-8BAE-6F89BF862FC0}" presName="hierChild3" presStyleCnt="0"/>
      <dgm:spPr/>
    </dgm:pt>
    <dgm:pt modelId="{1F2C9EBC-2F20-4578-B5A5-F4D6084D3204}" type="pres">
      <dgm:prSet presAssocID="{8E9F5B09-BC64-402E-8BF8-5C9FC254E09C}" presName="bgShapesFlow" presStyleCnt="0"/>
      <dgm:spPr/>
    </dgm:pt>
    <dgm:pt modelId="{1066F277-F401-4CCD-82E9-8A4D2AE30C4E}" type="pres">
      <dgm:prSet presAssocID="{12A23AB0-1353-4759-96F5-70ACF6484E3E}" presName="rectComp" presStyleCnt="0"/>
      <dgm:spPr/>
    </dgm:pt>
    <dgm:pt modelId="{C0E75079-4AC8-46A1-A0CD-54A9569DDD3E}" type="pres">
      <dgm:prSet presAssocID="{12A23AB0-1353-4759-96F5-70ACF6484E3E}" presName="bgRect" presStyleLbl="bgShp" presStyleIdx="0" presStyleCnt="3"/>
      <dgm:spPr/>
      <dgm:t>
        <a:bodyPr/>
        <a:lstStyle/>
        <a:p>
          <a:endParaRPr lang="hu-HU"/>
        </a:p>
      </dgm:t>
    </dgm:pt>
    <dgm:pt modelId="{EC9F01D2-6F86-41CD-9543-0CCF733DF2FF}" type="pres">
      <dgm:prSet presAssocID="{12A23AB0-1353-4759-96F5-70ACF6484E3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712DCE-DB81-4A31-B54A-D07D5D48FB84}" type="pres">
      <dgm:prSet presAssocID="{12A23AB0-1353-4759-96F5-70ACF6484E3E}" presName="spComp" presStyleCnt="0"/>
      <dgm:spPr/>
    </dgm:pt>
    <dgm:pt modelId="{ABBC0848-90E4-455F-AEAB-DBB77337DBBB}" type="pres">
      <dgm:prSet presAssocID="{12A23AB0-1353-4759-96F5-70ACF6484E3E}" presName="vSp" presStyleCnt="0"/>
      <dgm:spPr/>
    </dgm:pt>
    <dgm:pt modelId="{79046598-A299-4B3D-838C-8FF5530F7ABD}" type="pres">
      <dgm:prSet presAssocID="{D5EC249C-66EF-4215-84E4-91E7C15FB8AC}" presName="rectComp" presStyleCnt="0"/>
      <dgm:spPr/>
    </dgm:pt>
    <dgm:pt modelId="{AD0A5D77-EE32-4B51-BEEB-DFF68BEAF34E}" type="pres">
      <dgm:prSet presAssocID="{D5EC249C-66EF-4215-84E4-91E7C15FB8AC}" presName="bgRect" presStyleLbl="bgShp" presStyleIdx="1" presStyleCnt="3"/>
      <dgm:spPr/>
      <dgm:t>
        <a:bodyPr/>
        <a:lstStyle/>
        <a:p>
          <a:endParaRPr lang="hu-HU"/>
        </a:p>
      </dgm:t>
    </dgm:pt>
    <dgm:pt modelId="{D2E0B2E5-69FD-48D6-9A7B-D6086FC70110}" type="pres">
      <dgm:prSet presAssocID="{D5EC249C-66EF-4215-84E4-91E7C15FB8A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E482CF-A5E6-4679-B996-EAF176EA3138}" type="pres">
      <dgm:prSet presAssocID="{D5EC249C-66EF-4215-84E4-91E7C15FB8AC}" presName="spComp" presStyleCnt="0"/>
      <dgm:spPr/>
    </dgm:pt>
    <dgm:pt modelId="{BCCFAB8D-0C3E-44A7-9545-8257BD48496C}" type="pres">
      <dgm:prSet presAssocID="{D5EC249C-66EF-4215-84E4-91E7C15FB8AC}" presName="vSp" presStyleCnt="0"/>
      <dgm:spPr/>
    </dgm:pt>
    <dgm:pt modelId="{34D029E4-705F-491C-B72A-9FEB15771367}" type="pres">
      <dgm:prSet presAssocID="{4D0B82F9-BB52-4129-ABC3-AE2FF837DC6F}" presName="rectComp" presStyleCnt="0"/>
      <dgm:spPr/>
    </dgm:pt>
    <dgm:pt modelId="{91B09D00-8985-450B-AB5B-4AB1A0357ECE}" type="pres">
      <dgm:prSet presAssocID="{4D0B82F9-BB52-4129-ABC3-AE2FF837DC6F}" presName="bgRect" presStyleLbl="bgShp" presStyleIdx="2" presStyleCnt="3"/>
      <dgm:spPr/>
      <dgm:t>
        <a:bodyPr/>
        <a:lstStyle/>
        <a:p>
          <a:endParaRPr lang="hu-HU"/>
        </a:p>
      </dgm:t>
    </dgm:pt>
    <dgm:pt modelId="{7BA2B221-5266-4117-A738-EFBDF9935488}" type="pres">
      <dgm:prSet presAssocID="{4D0B82F9-BB52-4129-ABC3-AE2FF837DC6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A38D4D-C6A1-40DF-81BB-9656EB9F686D}" type="presOf" srcId="{D5EC249C-66EF-4215-84E4-91E7C15FB8AC}" destId="{D2E0B2E5-69FD-48D6-9A7B-D6086FC70110}" srcOrd="1" destOrd="0" presId="urn:microsoft.com/office/officeart/2005/8/layout/hierarchy6"/>
    <dgm:cxn modelId="{63C58ECD-1264-42EA-B2DE-7051AF1C2AE7}" type="presOf" srcId="{98E598B7-1EB0-47B1-BC5A-34BEA1B54D2B}" destId="{7A7A347E-14F0-4628-B1FC-69D435EA4027}" srcOrd="0" destOrd="0" presId="urn:microsoft.com/office/officeart/2005/8/layout/hierarchy6"/>
    <dgm:cxn modelId="{6A82D1F3-5A4F-4776-A736-EC89A29A572D}" type="presOf" srcId="{B0085550-CD07-4347-966B-BCE4014DFA08}" destId="{49014DF2-8574-4C9A-B63C-08EFB940DC46}" srcOrd="0" destOrd="0" presId="urn:microsoft.com/office/officeart/2005/8/layout/hierarchy6"/>
    <dgm:cxn modelId="{34357FFA-9267-4935-B0B1-A2FA15B62A84}" srcId="{B0085550-CD07-4347-966B-BCE4014DFA08}" destId="{98E598B7-1EB0-47B1-BC5A-34BEA1B54D2B}" srcOrd="0" destOrd="0" parTransId="{72A86CBF-B883-489E-81D5-2A693BAF9F4A}" sibTransId="{7511F3BD-626D-4F0C-9DFE-99BDCD2801E7}"/>
    <dgm:cxn modelId="{0795736E-7BD4-4F37-916E-1EA8A7D25645}" type="presOf" srcId="{317821C2-8603-4467-8251-F8C9570019D2}" destId="{A1669E97-092A-4E93-A277-627DDE862B30}" srcOrd="0" destOrd="0" presId="urn:microsoft.com/office/officeart/2005/8/layout/hierarchy6"/>
    <dgm:cxn modelId="{9C6AC39D-71BC-462F-AAB5-BA370ED40686}" srcId="{DD25C832-1E3C-45F0-9461-1E51F77366B5}" destId="{B0085550-CD07-4347-966B-BCE4014DFA08}" srcOrd="0" destOrd="0" parTransId="{EC94B4C4-FF25-4FB5-86FF-9120630A9521}" sibTransId="{BB1DF72A-4629-4B89-A3C4-CB9FE9B015EE}"/>
    <dgm:cxn modelId="{95EB31D3-0D8B-4EFA-AA18-1324AEA19A97}" srcId="{DD25C832-1E3C-45F0-9461-1E51F77366B5}" destId="{AF88E4F8-5AB7-463B-8D72-A90ED8FB6D87}" srcOrd="1" destOrd="0" parTransId="{8856BAFB-4F5E-453E-9810-225035F6E997}" sibTransId="{A96DD143-2B6F-4D79-9ACB-18A75C491B61}"/>
    <dgm:cxn modelId="{15783E2A-A3AF-4A1A-B6F7-3F627E217A89}" type="presOf" srcId="{D5EC249C-66EF-4215-84E4-91E7C15FB8AC}" destId="{AD0A5D77-EE32-4B51-BEEB-DFF68BEAF34E}" srcOrd="0" destOrd="0" presId="urn:microsoft.com/office/officeart/2005/8/layout/hierarchy6"/>
    <dgm:cxn modelId="{A0946DAE-40E2-4BF7-9186-55E9DED6D91D}" srcId="{8E9F5B09-BC64-402E-8BF8-5C9FC254E09C}" destId="{D5EC249C-66EF-4215-84E4-91E7C15FB8AC}" srcOrd="2" destOrd="0" parTransId="{BBD7DA9F-C5C0-4B26-AA05-5DB0C2161FA7}" sibTransId="{E0E7B894-8637-4023-A13D-83761F08967E}"/>
    <dgm:cxn modelId="{2BD1491B-3723-4A06-8A48-3B557135B0D5}" type="presOf" srcId="{AF88E4F8-5AB7-463B-8D72-A90ED8FB6D87}" destId="{31E83F1A-FA79-4469-B413-8A189C2D856B}" srcOrd="0" destOrd="0" presId="urn:microsoft.com/office/officeart/2005/8/layout/hierarchy6"/>
    <dgm:cxn modelId="{E2976CE0-9CFA-4052-ACED-051BBD7C73AE}" type="presOf" srcId="{DD25C832-1E3C-45F0-9461-1E51F77366B5}" destId="{96F2929C-3E2D-4377-AF88-5EA6E217CD34}" srcOrd="0" destOrd="0" presId="urn:microsoft.com/office/officeart/2005/8/layout/hierarchy6"/>
    <dgm:cxn modelId="{6ACC38AD-A220-41BF-9890-2E81B31CE8E4}" type="presOf" srcId="{4D0B82F9-BB52-4129-ABC3-AE2FF837DC6F}" destId="{7BA2B221-5266-4117-A738-EFBDF9935488}" srcOrd="1" destOrd="0" presId="urn:microsoft.com/office/officeart/2005/8/layout/hierarchy6"/>
    <dgm:cxn modelId="{9F21AA61-234B-4264-91E1-C3C9F48DD9D7}" srcId="{8E9F5B09-BC64-402E-8BF8-5C9FC254E09C}" destId="{DD25C832-1E3C-45F0-9461-1E51F77366B5}" srcOrd="0" destOrd="0" parTransId="{F8602C5D-C1FB-48A1-A02A-29C1F818052F}" sibTransId="{0148B1AE-3DA4-448E-9D7A-7E057520FB6E}"/>
    <dgm:cxn modelId="{8501513E-84EA-4C9D-9712-0353B01F95EC}" type="presOf" srcId="{12A23AB0-1353-4759-96F5-70ACF6484E3E}" destId="{C0E75079-4AC8-46A1-A0CD-54A9569DDD3E}" srcOrd="0" destOrd="0" presId="urn:microsoft.com/office/officeart/2005/8/layout/hierarchy6"/>
    <dgm:cxn modelId="{464E82F2-31DD-46C9-9D92-4609AA58F9BB}" srcId="{8E9F5B09-BC64-402E-8BF8-5C9FC254E09C}" destId="{4D0B82F9-BB52-4129-ABC3-AE2FF837DC6F}" srcOrd="3" destOrd="0" parTransId="{A7F0EB01-4773-4EF2-8939-4EE6A9253C85}" sibTransId="{F2B507D6-64FD-4D57-A10B-AEB4816E1AD8}"/>
    <dgm:cxn modelId="{C9688C5A-4FD9-4FFF-BA7E-C4A2EBF6C9CB}" type="presOf" srcId="{4D0B82F9-BB52-4129-ABC3-AE2FF837DC6F}" destId="{91B09D00-8985-450B-AB5B-4AB1A0357ECE}" srcOrd="0" destOrd="0" presId="urn:microsoft.com/office/officeart/2005/8/layout/hierarchy6"/>
    <dgm:cxn modelId="{53297AE6-3C72-4D6C-8FAB-942A43F7B51F}" type="presOf" srcId="{72A86CBF-B883-489E-81D5-2A693BAF9F4A}" destId="{F27E187A-3869-4E0D-91CC-3DF3FBA778C1}" srcOrd="0" destOrd="0" presId="urn:microsoft.com/office/officeart/2005/8/layout/hierarchy6"/>
    <dgm:cxn modelId="{9464D0B9-CB0C-4A02-B21A-9A916C3788B9}" srcId="{8E9F5B09-BC64-402E-8BF8-5C9FC254E09C}" destId="{12A23AB0-1353-4759-96F5-70ACF6484E3E}" srcOrd="1" destOrd="0" parTransId="{9D81AC95-A285-4C41-8817-96820C8B290D}" sibTransId="{3CB75B0D-1089-4B79-A1F3-D14DAC46CFB5}"/>
    <dgm:cxn modelId="{ADE14CCB-B0F0-4218-8E33-258281272683}" type="presOf" srcId="{851FC479-9118-4EB8-8BAE-6F89BF862FC0}" destId="{8C548A77-C43D-4AFD-9C2D-B49B3CEF9755}" srcOrd="0" destOrd="0" presId="urn:microsoft.com/office/officeart/2005/8/layout/hierarchy6"/>
    <dgm:cxn modelId="{5042854B-E177-453A-AB10-6E84FBA82C59}" srcId="{AF88E4F8-5AB7-463B-8D72-A90ED8FB6D87}" destId="{851FC479-9118-4EB8-8BAE-6F89BF862FC0}" srcOrd="0" destOrd="0" parTransId="{317821C2-8603-4467-8251-F8C9570019D2}" sibTransId="{8B273EB4-DD8F-4BDA-A086-D10E34F990F2}"/>
    <dgm:cxn modelId="{BA36AB47-1580-4C06-A6F7-D616933DAE17}" type="presOf" srcId="{8E9F5B09-BC64-402E-8BF8-5C9FC254E09C}" destId="{AE4F6C79-AA75-4878-B126-F84627C7D13C}" srcOrd="0" destOrd="0" presId="urn:microsoft.com/office/officeart/2005/8/layout/hierarchy6"/>
    <dgm:cxn modelId="{B4CBB75F-3561-4031-A255-AF40326182F2}" type="presOf" srcId="{8856BAFB-4F5E-453E-9810-225035F6E997}" destId="{6F6092B2-9252-49FF-82D9-56A34B77F0B6}" srcOrd="0" destOrd="0" presId="urn:microsoft.com/office/officeart/2005/8/layout/hierarchy6"/>
    <dgm:cxn modelId="{E59B4FEF-B7E4-4325-83F3-48B9F2E0AF1B}" type="presOf" srcId="{EC94B4C4-FF25-4FB5-86FF-9120630A9521}" destId="{9B541975-FE2F-4997-BC09-52AB3E4AFB4E}" srcOrd="0" destOrd="0" presId="urn:microsoft.com/office/officeart/2005/8/layout/hierarchy6"/>
    <dgm:cxn modelId="{125DF735-98EB-41BE-A19D-D11D4940DC7A}" type="presOf" srcId="{12A23AB0-1353-4759-96F5-70ACF6484E3E}" destId="{EC9F01D2-6F86-41CD-9543-0CCF733DF2FF}" srcOrd="1" destOrd="0" presId="urn:microsoft.com/office/officeart/2005/8/layout/hierarchy6"/>
    <dgm:cxn modelId="{77E3482D-3DD0-4DAC-8F66-BAF47C4D6156}" type="presParOf" srcId="{AE4F6C79-AA75-4878-B126-F84627C7D13C}" destId="{5D5F63E8-C8DF-4396-821B-69116BF3FAD3}" srcOrd="0" destOrd="0" presId="urn:microsoft.com/office/officeart/2005/8/layout/hierarchy6"/>
    <dgm:cxn modelId="{F1F43B94-A42C-42B4-8E5A-4D92D4A29592}" type="presParOf" srcId="{5D5F63E8-C8DF-4396-821B-69116BF3FAD3}" destId="{CEFF7A26-52D0-49C3-9AA5-103F6B139B0E}" srcOrd="0" destOrd="0" presId="urn:microsoft.com/office/officeart/2005/8/layout/hierarchy6"/>
    <dgm:cxn modelId="{8D8D66A5-95F1-4D0F-8E5D-1C315ACC1725}" type="presParOf" srcId="{5D5F63E8-C8DF-4396-821B-69116BF3FAD3}" destId="{FD56B7DF-A844-4A21-85C0-D9C94F079588}" srcOrd="1" destOrd="0" presId="urn:microsoft.com/office/officeart/2005/8/layout/hierarchy6"/>
    <dgm:cxn modelId="{D8B617A1-9399-4FB2-A767-E5367E2C1A68}" type="presParOf" srcId="{FD56B7DF-A844-4A21-85C0-D9C94F079588}" destId="{BCA9BC11-2A61-46F3-889E-BFB4BCC593EC}" srcOrd="0" destOrd="0" presId="urn:microsoft.com/office/officeart/2005/8/layout/hierarchy6"/>
    <dgm:cxn modelId="{AD471D00-1EBC-4338-91B2-49C6CBC0FA02}" type="presParOf" srcId="{BCA9BC11-2A61-46F3-889E-BFB4BCC593EC}" destId="{96F2929C-3E2D-4377-AF88-5EA6E217CD34}" srcOrd="0" destOrd="0" presId="urn:microsoft.com/office/officeart/2005/8/layout/hierarchy6"/>
    <dgm:cxn modelId="{DB680BC9-B744-4944-9E41-EB51C2F6F21B}" type="presParOf" srcId="{BCA9BC11-2A61-46F3-889E-BFB4BCC593EC}" destId="{0CF3F2A5-558D-4D54-AAD5-BFD983366E9E}" srcOrd="1" destOrd="0" presId="urn:microsoft.com/office/officeart/2005/8/layout/hierarchy6"/>
    <dgm:cxn modelId="{744AA96E-F2E7-42E4-8478-0C26C9EA5A30}" type="presParOf" srcId="{0CF3F2A5-558D-4D54-AAD5-BFD983366E9E}" destId="{9B541975-FE2F-4997-BC09-52AB3E4AFB4E}" srcOrd="0" destOrd="0" presId="urn:microsoft.com/office/officeart/2005/8/layout/hierarchy6"/>
    <dgm:cxn modelId="{4D25F541-150F-4B1E-B284-EB50DE04138D}" type="presParOf" srcId="{0CF3F2A5-558D-4D54-AAD5-BFD983366E9E}" destId="{D97D610F-9CFD-4A77-9A29-7E993B646C2E}" srcOrd="1" destOrd="0" presId="urn:microsoft.com/office/officeart/2005/8/layout/hierarchy6"/>
    <dgm:cxn modelId="{91532C44-A33A-4384-9797-D642E22D3D0B}" type="presParOf" srcId="{D97D610F-9CFD-4A77-9A29-7E993B646C2E}" destId="{49014DF2-8574-4C9A-B63C-08EFB940DC46}" srcOrd="0" destOrd="0" presId="urn:microsoft.com/office/officeart/2005/8/layout/hierarchy6"/>
    <dgm:cxn modelId="{DA4E79A9-737A-42B4-9C93-08A425802F2D}" type="presParOf" srcId="{D97D610F-9CFD-4A77-9A29-7E993B646C2E}" destId="{75BB4298-EEAF-4B24-9B0C-308596E034A8}" srcOrd="1" destOrd="0" presId="urn:microsoft.com/office/officeart/2005/8/layout/hierarchy6"/>
    <dgm:cxn modelId="{6DD73548-2048-43E9-81E4-2CBDC7A96D80}" type="presParOf" srcId="{75BB4298-EEAF-4B24-9B0C-308596E034A8}" destId="{F27E187A-3869-4E0D-91CC-3DF3FBA778C1}" srcOrd="0" destOrd="0" presId="urn:microsoft.com/office/officeart/2005/8/layout/hierarchy6"/>
    <dgm:cxn modelId="{6682D704-158D-4CF4-923D-B5639E096718}" type="presParOf" srcId="{75BB4298-EEAF-4B24-9B0C-308596E034A8}" destId="{FC75BC31-19D6-423B-B738-DE0D11DC01CE}" srcOrd="1" destOrd="0" presId="urn:microsoft.com/office/officeart/2005/8/layout/hierarchy6"/>
    <dgm:cxn modelId="{05987876-08EB-4D1B-923F-26D6E053C402}" type="presParOf" srcId="{FC75BC31-19D6-423B-B738-DE0D11DC01CE}" destId="{7A7A347E-14F0-4628-B1FC-69D435EA4027}" srcOrd="0" destOrd="0" presId="urn:microsoft.com/office/officeart/2005/8/layout/hierarchy6"/>
    <dgm:cxn modelId="{89821306-2664-476F-A478-590AD4F4D619}" type="presParOf" srcId="{FC75BC31-19D6-423B-B738-DE0D11DC01CE}" destId="{BE50F3ED-8613-4727-9F7A-7D20EF4434AE}" srcOrd="1" destOrd="0" presId="urn:microsoft.com/office/officeart/2005/8/layout/hierarchy6"/>
    <dgm:cxn modelId="{506A1770-4A4F-40D0-98F7-961BA41F8E8C}" type="presParOf" srcId="{0CF3F2A5-558D-4D54-AAD5-BFD983366E9E}" destId="{6F6092B2-9252-49FF-82D9-56A34B77F0B6}" srcOrd="2" destOrd="0" presId="urn:microsoft.com/office/officeart/2005/8/layout/hierarchy6"/>
    <dgm:cxn modelId="{5D28383A-3885-403D-88B8-023C31662E83}" type="presParOf" srcId="{0CF3F2A5-558D-4D54-AAD5-BFD983366E9E}" destId="{37AA7A71-A485-48ED-8254-6DDB138CDBF0}" srcOrd="3" destOrd="0" presId="urn:microsoft.com/office/officeart/2005/8/layout/hierarchy6"/>
    <dgm:cxn modelId="{4705E994-8412-4F13-8508-AF88499710D7}" type="presParOf" srcId="{37AA7A71-A485-48ED-8254-6DDB138CDBF0}" destId="{31E83F1A-FA79-4469-B413-8A189C2D856B}" srcOrd="0" destOrd="0" presId="urn:microsoft.com/office/officeart/2005/8/layout/hierarchy6"/>
    <dgm:cxn modelId="{0A069A2D-1B01-4E7E-9047-0CD07C1CDE25}" type="presParOf" srcId="{37AA7A71-A485-48ED-8254-6DDB138CDBF0}" destId="{CEF992F7-3A57-4836-85B8-5DD6E626E952}" srcOrd="1" destOrd="0" presId="urn:microsoft.com/office/officeart/2005/8/layout/hierarchy6"/>
    <dgm:cxn modelId="{8F96BF1D-E5BA-4FA4-B0C8-91E712936037}" type="presParOf" srcId="{CEF992F7-3A57-4836-85B8-5DD6E626E952}" destId="{A1669E97-092A-4E93-A277-627DDE862B30}" srcOrd="0" destOrd="0" presId="urn:microsoft.com/office/officeart/2005/8/layout/hierarchy6"/>
    <dgm:cxn modelId="{28FF009B-E4EA-4AB9-861C-3551C6757B7E}" type="presParOf" srcId="{CEF992F7-3A57-4836-85B8-5DD6E626E952}" destId="{9B141E30-F275-4277-A8B5-C32543943F8B}" srcOrd="1" destOrd="0" presId="urn:microsoft.com/office/officeart/2005/8/layout/hierarchy6"/>
    <dgm:cxn modelId="{22FFA1CC-F236-488B-A9EC-8BA050FF55C3}" type="presParOf" srcId="{9B141E30-F275-4277-A8B5-C32543943F8B}" destId="{8C548A77-C43D-4AFD-9C2D-B49B3CEF9755}" srcOrd="0" destOrd="0" presId="urn:microsoft.com/office/officeart/2005/8/layout/hierarchy6"/>
    <dgm:cxn modelId="{03135D52-D4B3-4601-B54C-E4AC482710BA}" type="presParOf" srcId="{9B141E30-F275-4277-A8B5-C32543943F8B}" destId="{225792BD-08F3-4559-A165-1CD2EA3327AD}" srcOrd="1" destOrd="0" presId="urn:microsoft.com/office/officeart/2005/8/layout/hierarchy6"/>
    <dgm:cxn modelId="{72B783C8-095E-4CB8-A6CB-C4B259854F71}" type="presParOf" srcId="{AE4F6C79-AA75-4878-B126-F84627C7D13C}" destId="{1F2C9EBC-2F20-4578-B5A5-F4D6084D3204}" srcOrd="1" destOrd="0" presId="urn:microsoft.com/office/officeart/2005/8/layout/hierarchy6"/>
    <dgm:cxn modelId="{C9CEAB16-C17F-42AD-919E-567B91BAF87F}" type="presParOf" srcId="{1F2C9EBC-2F20-4578-B5A5-F4D6084D3204}" destId="{1066F277-F401-4CCD-82E9-8A4D2AE30C4E}" srcOrd="0" destOrd="0" presId="urn:microsoft.com/office/officeart/2005/8/layout/hierarchy6"/>
    <dgm:cxn modelId="{1220BC56-528C-4612-9EDE-922DAC57E24B}" type="presParOf" srcId="{1066F277-F401-4CCD-82E9-8A4D2AE30C4E}" destId="{C0E75079-4AC8-46A1-A0CD-54A9569DDD3E}" srcOrd="0" destOrd="0" presId="urn:microsoft.com/office/officeart/2005/8/layout/hierarchy6"/>
    <dgm:cxn modelId="{C781FC1D-F371-441D-9DC1-9226AF16693A}" type="presParOf" srcId="{1066F277-F401-4CCD-82E9-8A4D2AE30C4E}" destId="{EC9F01D2-6F86-41CD-9543-0CCF733DF2FF}" srcOrd="1" destOrd="0" presId="urn:microsoft.com/office/officeart/2005/8/layout/hierarchy6"/>
    <dgm:cxn modelId="{506E3142-2376-4085-8328-C22E0E722F48}" type="presParOf" srcId="{1F2C9EBC-2F20-4578-B5A5-F4D6084D3204}" destId="{C6712DCE-DB81-4A31-B54A-D07D5D48FB84}" srcOrd="1" destOrd="0" presId="urn:microsoft.com/office/officeart/2005/8/layout/hierarchy6"/>
    <dgm:cxn modelId="{0361EDD9-8E56-45C9-969D-5682EC852E10}" type="presParOf" srcId="{C6712DCE-DB81-4A31-B54A-D07D5D48FB84}" destId="{ABBC0848-90E4-455F-AEAB-DBB77337DBBB}" srcOrd="0" destOrd="0" presId="urn:microsoft.com/office/officeart/2005/8/layout/hierarchy6"/>
    <dgm:cxn modelId="{4D9F817B-2658-4257-9515-7674EB6C3C30}" type="presParOf" srcId="{1F2C9EBC-2F20-4578-B5A5-F4D6084D3204}" destId="{79046598-A299-4B3D-838C-8FF5530F7ABD}" srcOrd="2" destOrd="0" presId="urn:microsoft.com/office/officeart/2005/8/layout/hierarchy6"/>
    <dgm:cxn modelId="{D8F811E0-2FAE-4762-86A6-C1051EA9512B}" type="presParOf" srcId="{79046598-A299-4B3D-838C-8FF5530F7ABD}" destId="{AD0A5D77-EE32-4B51-BEEB-DFF68BEAF34E}" srcOrd="0" destOrd="0" presId="urn:microsoft.com/office/officeart/2005/8/layout/hierarchy6"/>
    <dgm:cxn modelId="{7A80C48E-A918-415A-9FAE-E663E59F5E64}" type="presParOf" srcId="{79046598-A299-4B3D-838C-8FF5530F7ABD}" destId="{D2E0B2E5-69FD-48D6-9A7B-D6086FC70110}" srcOrd="1" destOrd="0" presId="urn:microsoft.com/office/officeart/2005/8/layout/hierarchy6"/>
    <dgm:cxn modelId="{734CD858-48B9-403C-AC4D-61F429B688B6}" type="presParOf" srcId="{1F2C9EBC-2F20-4578-B5A5-F4D6084D3204}" destId="{ADE482CF-A5E6-4679-B996-EAF176EA3138}" srcOrd="3" destOrd="0" presId="urn:microsoft.com/office/officeart/2005/8/layout/hierarchy6"/>
    <dgm:cxn modelId="{5CCE2B93-AE2E-4F85-B378-3B8DAD11D869}" type="presParOf" srcId="{ADE482CF-A5E6-4679-B996-EAF176EA3138}" destId="{BCCFAB8D-0C3E-44A7-9545-8257BD48496C}" srcOrd="0" destOrd="0" presId="urn:microsoft.com/office/officeart/2005/8/layout/hierarchy6"/>
    <dgm:cxn modelId="{68128F6C-5D6E-46DD-B87A-824D35850EDA}" type="presParOf" srcId="{1F2C9EBC-2F20-4578-B5A5-F4D6084D3204}" destId="{34D029E4-705F-491C-B72A-9FEB15771367}" srcOrd="4" destOrd="0" presId="urn:microsoft.com/office/officeart/2005/8/layout/hierarchy6"/>
    <dgm:cxn modelId="{FB222245-E076-4AB3-AAA6-836142E338E2}" type="presParOf" srcId="{34D029E4-705F-491C-B72A-9FEB15771367}" destId="{91B09D00-8985-450B-AB5B-4AB1A0357ECE}" srcOrd="0" destOrd="0" presId="urn:microsoft.com/office/officeart/2005/8/layout/hierarchy6"/>
    <dgm:cxn modelId="{65BB0590-D01A-4D24-89EF-A50123817A20}" type="presParOf" srcId="{34D029E4-705F-491C-B72A-9FEB15771367}" destId="{7BA2B221-5266-4117-A738-EFBDF993548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C1EDD-A866-4800-8603-858BF190B41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32BF24-84DA-4661-9A59-827455D474C2}">
      <dgm:prSet phldrT="[Szöveg]"/>
      <dgm:spPr/>
      <dgm:t>
        <a:bodyPr/>
        <a:lstStyle/>
        <a:p>
          <a:r>
            <a:rPr lang="hu-HU" dirty="0" err="1" smtClean="0"/>
            <a:t>Scientific</a:t>
          </a:r>
          <a:r>
            <a:rPr lang="hu-HU" dirty="0" smtClean="0"/>
            <a:t> </a:t>
          </a:r>
          <a:r>
            <a:rPr lang="hu-HU" dirty="0" err="1" smtClean="0"/>
            <a:t>impact</a:t>
          </a:r>
          <a:endParaRPr lang="hu-HU" dirty="0"/>
        </a:p>
      </dgm:t>
    </dgm:pt>
    <dgm:pt modelId="{8CCB1DCD-2F0A-42D0-987F-4104768FD9C2}" type="parTrans" cxnId="{397792AA-AE0D-4FED-9C05-D07176B7920F}">
      <dgm:prSet/>
      <dgm:spPr/>
      <dgm:t>
        <a:bodyPr/>
        <a:lstStyle/>
        <a:p>
          <a:endParaRPr lang="hu-HU"/>
        </a:p>
      </dgm:t>
    </dgm:pt>
    <dgm:pt modelId="{BC1ED4F2-BD20-4FB8-A7D1-438FDC66AFD8}" type="sibTrans" cxnId="{397792AA-AE0D-4FED-9C05-D07176B7920F}">
      <dgm:prSet/>
      <dgm:spPr/>
      <dgm:t>
        <a:bodyPr/>
        <a:lstStyle/>
        <a:p>
          <a:endParaRPr lang="hu-HU"/>
        </a:p>
      </dgm:t>
    </dgm:pt>
    <dgm:pt modelId="{5386ACAC-3113-42E1-A069-AD952671B389}">
      <dgm:prSet phldrT="[Szöveg]"/>
      <dgm:spPr/>
      <dgm:t>
        <a:bodyPr/>
        <a:lstStyle/>
        <a:p>
          <a:r>
            <a:rPr lang="hu-HU" dirty="0" err="1" smtClean="0"/>
            <a:t>Sociology</a:t>
          </a:r>
          <a:r>
            <a:rPr lang="hu-HU" dirty="0" smtClean="0"/>
            <a:t> of </a:t>
          </a:r>
          <a:r>
            <a:rPr lang="hu-HU" dirty="0" err="1" smtClean="0"/>
            <a:t>science</a:t>
          </a:r>
          <a:r>
            <a:rPr lang="hu-HU" dirty="0" smtClean="0"/>
            <a:t>:</a:t>
          </a:r>
        </a:p>
        <a:p>
          <a:r>
            <a:rPr lang="hu-HU" dirty="0" err="1" smtClean="0"/>
            <a:t>Theory</a:t>
          </a:r>
          <a:r>
            <a:rPr lang="hu-HU" dirty="0" smtClean="0"/>
            <a:t> of </a:t>
          </a:r>
          <a:r>
            <a:rPr lang="hu-HU" dirty="0" err="1" smtClean="0"/>
            <a:t>citation</a:t>
          </a:r>
          <a:endParaRPr lang="hu-HU" dirty="0"/>
        </a:p>
      </dgm:t>
    </dgm:pt>
    <dgm:pt modelId="{EC30E423-9731-4C2D-A7C4-D2E2656F36E2}" type="parTrans" cxnId="{3F14FD4D-CB7C-4A45-865F-C3299E82A45D}">
      <dgm:prSet/>
      <dgm:spPr/>
      <dgm:t>
        <a:bodyPr/>
        <a:lstStyle/>
        <a:p>
          <a:endParaRPr lang="hu-HU"/>
        </a:p>
      </dgm:t>
    </dgm:pt>
    <dgm:pt modelId="{1C77E1C0-5E18-4FD6-89C1-8B656A58333D}" type="sibTrans" cxnId="{3F14FD4D-CB7C-4A45-865F-C3299E82A45D}">
      <dgm:prSet/>
      <dgm:spPr/>
      <dgm:t>
        <a:bodyPr/>
        <a:lstStyle/>
        <a:p>
          <a:endParaRPr lang="hu-HU"/>
        </a:p>
      </dgm:t>
    </dgm:pt>
    <dgm:pt modelId="{75CA0DAD-50D1-45EC-A122-5926F6B86305}">
      <dgm:prSet phldrT="[Szöveg]"/>
      <dgm:spPr/>
      <dgm:t>
        <a:bodyPr/>
        <a:lstStyle/>
        <a:p>
          <a:r>
            <a:rPr lang="hu-HU" dirty="0" smtClean="0"/>
            <a:t># </a:t>
          </a:r>
          <a:r>
            <a:rPr lang="hu-HU" dirty="0" err="1" smtClean="0"/>
            <a:t>citations</a:t>
          </a:r>
          <a:r>
            <a:rPr lang="hu-HU" dirty="0" smtClean="0"/>
            <a:t>, IF, …</a:t>
          </a:r>
          <a:endParaRPr lang="hu-HU" dirty="0"/>
        </a:p>
      </dgm:t>
    </dgm:pt>
    <dgm:pt modelId="{B9D80319-371B-4910-B097-722D118E5624}" type="parTrans" cxnId="{5EB7820C-7AA2-48C3-91F5-2A746B044EA1}">
      <dgm:prSet/>
      <dgm:spPr/>
      <dgm:t>
        <a:bodyPr/>
        <a:lstStyle/>
        <a:p>
          <a:endParaRPr lang="hu-HU"/>
        </a:p>
      </dgm:t>
    </dgm:pt>
    <dgm:pt modelId="{62521DB3-00AF-49C6-A3DC-6C53BD82CA03}" type="sibTrans" cxnId="{5EB7820C-7AA2-48C3-91F5-2A746B044EA1}">
      <dgm:prSet/>
      <dgm:spPr/>
      <dgm:t>
        <a:bodyPr/>
        <a:lstStyle/>
        <a:p>
          <a:endParaRPr lang="hu-HU"/>
        </a:p>
      </dgm:t>
    </dgm:pt>
    <dgm:pt modelId="{F87D86FD-30D1-4317-B2A3-7B46B23AF879}">
      <dgm:prSet phldrT="[Szöveg]"/>
      <dgm:spPr/>
      <dgm:t>
        <a:bodyPr/>
        <a:lstStyle/>
        <a:p>
          <a:r>
            <a:rPr lang="hu-HU" dirty="0" smtClean="0"/>
            <a:t>Performance </a:t>
          </a:r>
          <a:r>
            <a:rPr lang="hu-HU" dirty="0" err="1" smtClean="0"/>
            <a:t>dimension</a:t>
          </a:r>
          <a:endParaRPr lang="hu-HU" dirty="0"/>
        </a:p>
      </dgm:t>
    </dgm:pt>
    <dgm:pt modelId="{0506CA8F-6F72-4423-9B38-8039F83C8ACB}" type="parTrans" cxnId="{F1719D40-EE2C-4407-BA80-42CDFCDF023A}">
      <dgm:prSet/>
      <dgm:spPr/>
      <dgm:t>
        <a:bodyPr/>
        <a:lstStyle/>
        <a:p>
          <a:endParaRPr lang="hu-HU"/>
        </a:p>
      </dgm:t>
    </dgm:pt>
    <dgm:pt modelId="{52012C1C-0A04-453B-8F50-45CEEEB462D5}" type="sibTrans" cxnId="{F1719D40-EE2C-4407-BA80-42CDFCDF023A}">
      <dgm:prSet/>
      <dgm:spPr/>
      <dgm:t>
        <a:bodyPr/>
        <a:lstStyle/>
        <a:p>
          <a:endParaRPr lang="hu-HU"/>
        </a:p>
      </dgm:t>
    </dgm:pt>
    <dgm:pt modelId="{D3ECCC87-D405-48B7-A617-F27CE875B125}">
      <dgm:prSet phldrT="[Szöveg]"/>
      <dgm:spPr/>
      <dgm:t>
        <a:bodyPr/>
        <a:lstStyle/>
        <a:p>
          <a:r>
            <a:rPr lang="hu-HU" dirty="0" err="1" smtClean="0"/>
            <a:t>Theoretical</a:t>
          </a:r>
          <a:r>
            <a:rPr lang="hu-HU" dirty="0" smtClean="0"/>
            <a:t> </a:t>
          </a:r>
          <a:r>
            <a:rPr lang="hu-HU" dirty="0" err="1" smtClean="0"/>
            <a:t>level</a:t>
          </a:r>
          <a:endParaRPr lang="hu-HU" dirty="0"/>
        </a:p>
      </dgm:t>
    </dgm:pt>
    <dgm:pt modelId="{C2A0A669-E12C-473D-8CF2-6BA352184972}" type="parTrans" cxnId="{DFC85885-EB8B-49A2-BCC0-B9AE083C8D80}">
      <dgm:prSet/>
      <dgm:spPr/>
      <dgm:t>
        <a:bodyPr/>
        <a:lstStyle/>
        <a:p>
          <a:endParaRPr lang="hu-HU"/>
        </a:p>
      </dgm:t>
    </dgm:pt>
    <dgm:pt modelId="{3E0ACD4B-0245-4A8E-8713-4A383AF2C7D9}" type="sibTrans" cxnId="{DFC85885-EB8B-49A2-BCC0-B9AE083C8D80}">
      <dgm:prSet/>
      <dgm:spPr/>
      <dgm:t>
        <a:bodyPr/>
        <a:lstStyle/>
        <a:p>
          <a:endParaRPr lang="hu-HU"/>
        </a:p>
      </dgm:t>
    </dgm:pt>
    <dgm:pt modelId="{D67C7232-32BD-46D6-A720-859178895417}">
      <dgm:prSet phldrT="[Szöveg]"/>
      <dgm:spPr/>
      <dgm:t>
        <a:bodyPr/>
        <a:lstStyle/>
        <a:p>
          <a:r>
            <a:rPr lang="hu-HU" dirty="0" err="1" smtClean="0"/>
            <a:t>Indicators</a:t>
          </a:r>
          <a:r>
            <a:rPr lang="hu-HU" dirty="0" smtClean="0"/>
            <a:t> (</a:t>
          </a:r>
          <a:r>
            <a:rPr lang="hu-HU" dirty="0" err="1" smtClean="0"/>
            <a:t>measurement</a:t>
          </a:r>
          <a:r>
            <a:rPr lang="hu-HU" dirty="0" smtClean="0"/>
            <a:t>)</a:t>
          </a:r>
          <a:endParaRPr lang="hu-HU" dirty="0"/>
        </a:p>
      </dgm:t>
    </dgm:pt>
    <dgm:pt modelId="{85A30637-6843-4014-944D-9141EB9D9605}" type="parTrans" cxnId="{95621128-B6A0-4349-AD02-760567694DF9}">
      <dgm:prSet/>
      <dgm:spPr/>
      <dgm:t>
        <a:bodyPr/>
        <a:lstStyle/>
        <a:p>
          <a:endParaRPr lang="hu-HU"/>
        </a:p>
      </dgm:t>
    </dgm:pt>
    <dgm:pt modelId="{A0FACAA0-3BCB-4471-BDD5-D47D88DBEA69}" type="sibTrans" cxnId="{95621128-B6A0-4349-AD02-760567694DF9}">
      <dgm:prSet/>
      <dgm:spPr/>
      <dgm:t>
        <a:bodyPr/>
        <a:lstStyle/>
        <a:p>
          <a:endParaRPr lang="hu-HU"/>
        </a:p>
      </dgm:t>
    </dgm:pt>
    <dgm:pt modelId="{1DF454EB-076B-46B3-8009-63742200D1BF}" type="pres">
      <dgm:prSet presAssocID="{F49C1EDD-A866-4800-8603-858BF190B4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FE1EFFB-E7B5-4BDD-B46A-806F9E3EAA7E}" type="pres">
      <dgm:prSet presAssocID="{F49C1EDD-A866-4800-8603-858BF190B410}" presName="hierFlow" presStyleCnt="0"/>
      <dgm:spPr/>
    </dgm:pt>
    <dgm:pt modelId="{5C0152D2-6B47-4FF1-8ADB-26381D8E86C7}" type="pres">
      <dgm:prSet presAssocID="{F49C1EDD-A866-4800-8603-858BF190B410}" presName="firstBuf" presStyleCnt="0"/>
      <dgm:spPr/>
    </dgm:pt>
    <dgm:pt modelId="{0F4F217C-0502-4056-A85F-8A1EBBCBB0C7}" type="pres">
      <dgm:prSet presAssocID="{F49C1EDD-A866-4800-8603-858BF190B4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49B729-2EF1-4C25-A9C3-589CE985773D}" type="pres">
      <dgm:prSet presAssocID="{6F32BF24-84DA-4661-9A59-827455D474C2}" presName="Name17" presStyleCnt="0"/>
      <dgm:spPr/>
    </dgm:pt>
    <dgm:pt modelId="{02599A4E-5315-4B75-AF8F-EF312F4AE925}" type="pres">
      <dgm:prSet presAssocID="{6F32BF24-84DA-4661-9A59-827455D474C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AF65DF8-6697-47A5-A58C-5049E09DE8AD}" type="pres">
      <dgm:prSet presAssocID="{6F32BF24-84DA-4661-9A59-827455D474C2}" presName="hierChild2" presStyleCnt="0"/>
      <dgm:spPr/>
    </dgm:pt>
    <dgm:pt modelId="{9FC77024-A026-4B00-87BC-2E50F6BDC79C}" type="pres">
      <dgm:prSet presAssocID="{EC30E423-9731-4C2D-A7C4-D2E2656F36E2}" presName="Name25" presStyleLbl="parChTrans1D2" presStyleIdx="0" presStyleCnt="1"/>
      <dgm:spPr/>
      <dgm:t>
        <a:bodyPr/>
        <a:lstStyle/>
        <a:p>
          <a:endParaRPr lang="hu-HU"/>
        </a:p>
      </dgm:t>
    </dgm:pt>
    <dgm:pt modelId="{AAAE9D98-D4C1-4C22-A1E1-14879373E2BB}" type="pres">
      <dgm:prSet presAssocID="{EC30E423-9731-4C2D-A7C4-D2E2656F36E2}" presName="connTx" presStyleLbl="parChTrans1D2" presStyleIdx="0" presStyleCnt="1"/>
      <dgm:spPr/>
      <dgm:t>
        <a:bodyPr/>
        <a:lstStyle/>
        <a:p>
          <a:endParaRPr lang="hu-HU"/>
        </a:p>
      </dgm:t>
    </dgm:pt>
    <dgm:pt modelId="{57B4EE4A-554E-4B97-B6A4-A2932655AE24}" type="pres">
      <dgm:prSet presAssocID="{5386ACAC-3113-42E1-A069-AD952671B389}" presName="Name30" presStyleCnt="0"/>
      <dgm:spPr/>
    </dgm:pt>
    <dgm:pt modelId="{F7382F4F-E554-4741-B51A-5C18B970CFED}" type="pres">
      <dgm:prSet presAssocID="{5386ACAC-3113-42E1-A069-AD952671B389}" presName="level2Shape" presStyleLbl="node2" presStyleIdx="0" presStyleCnt="1"/>
      <dgm:spPr/>
      <dgm:t>
        <a:bodyPr/>
        <a:lstStyle/>
        <a:p>
          <a:endParaRPr lang="hu-HU"/>
        </a:p>
      </dgm:t>
    </dgm:pt>
    <dgm:pt modelId="{A7896968-A082-4D06-BF6F-7A4EA00F479C}" type="pres">
      <dgm:prSet presAssocID="{5386ACAC-3113-42E1-A069-AD952671B389}" presName="hierChild3" presStyleCnt="0"/>
      <dgm:spPr/>
    </dgm:pt>
    <dgm:pt modelId="{A338E21B-FBEF-43D8-8E80-BC182349CACE}" type="pres">
      <dgm:prSet presAssocID="{B9D80319-371B-4910-B097-722D118E5624}" presName="Name25" presStyleLbl="parChTrans1D3" presStyleIdx="0" presStyleCnt="1"/>
      <dgm:spPr/>
      <dgm:t>
        <a:bodyPr/>
        <a:lstStyle/>
        <a:p>
          <a:endParaRPr lang="hu-HU"/>
        </a:p>
      </dgm:t>
    </dgm:pt>
    <dgm:pt modelId="{55F43186-2901-41E4-8716-1CAB3EE23FCD}" type="pres">
      <dgm:prSet presAssocID="{B9D80319-371B-4910-B097-722D118E5624}" presName="connTx" presStyleLbl="parChTrans1D3" presStyleIdx="0" presStyleCnt="1"/>
      <dgm:spPr/>
      <dgm:t>
        <a:bodyPr/>
        <a:lstStyle/>
        <a:p>
          <a:endParaRPr lang="hu-HU"/>
        </a:p>
      </dgm:t>
    </dgm:pt>
    <dgm:pt modelId="{E02E7A21-42FB-4C5D-B3DE-E29D7660BEA3}" type="pres">
      <dgm:prSet presAssocID="{75CA0DAD-50D1-45EC-A122-5926F6B86305}" presName="Name30" presStyleCnt="0"/>
      <dgm:spPr/>
    </dgm:pt>
    <dgm:pt modelId="{F12BFFAA-A234-4C5E-ACE5-90E8FF693E82}" type="pres">
      <dgm:prSet presAssocID="{75CA0DAD-50D1-45EC-A122-5926F6B86305}" presName="level2Shape" presStyleLbl="node3" presStyleIdx="0" presStyleCnt="1"/>
      <dgm:spPr/>
      <dgm:t>
        <a:bodyPr/>
        <a:lstStyle/>
        <a:p>
          <a:endParaRPr lang="hu-HU"/>
        </a:p>
      </dgm:t>
    </dgm:pt>
    <dgm:pt modelId="{18DE72DB-9AC8-4A93-A39B-8B654436A307}" type="pres">
      <dgm:prSet presAssocID="{75CA0DAD-50D1-45EC-A122-5926F6B86305}" presName="hierChild3" presStyleCnt="0"/>
      <dgm:spPr/>
    </dgm:pt>
    <dgm:pt modelId="{3BC5D04E-25B9-43B2-8A2C-BD0EEF649FC4}" type="pres">
      <dgm:prSet presAssocID="{F49C1EDD-A866-4800-8603-858BF190B410}" presName="bgShapesFlow" presStyleCnt="0"/>
      <dgm:spPr/>
    </dgm:pt>
    <dgm:pt modelId="{A92D1622-B7D9-4555-B1A5-869734A75ED1}" type="pres">
      <dgm:prSet presAssocID="{F87D86FD-30D1-4317-B2A3-7B46B23AF879}" presName="rectComp" presStyleCnt="0"/>
      <dgm:spPr/>
    </dgm:pt>
    <dgm:pt modelId="{7FE6E368-F41C-4573-AE8C-A6D3967F7ACC}" type="pres">
      <dgm:prSet presAssocID="{F87D86FD-30D1-4317-B2A3-7B46B23AF879}" presName="bgRect" presStyleLbl="bgShp" presStyleIdx="0" presStyleCnt="3"/>
      <dgm:spPr/>
      <dgm:t>
        <a:bodyPr/>
        <a:lstStyle/>
        <a:p>
          <a:endParaRPr lang="hu-HU"/>
        </a:p>
      </dgm:t>
    </dgm:pt>
    <dgm:pt modelId="{AF91B63C-72EF-4F5C-8468-EBB098DE126D}" type="pres">
      <dgm:prSet presAssocID="{F87D86FD-30D1-4317-B2A3-7B46B23AF87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02D6C-1269-41B6-9AF5-B582F133C7D5}" type="pres">
      <dgm:prSet presAssocID="{F87D86FD-30D1-4317-B2A3-7B46B23AF879}" presName="spComp" presStyleCnt="0"/>
      <dgm:spPr/>
    </dgm:pt>
    <dgm:pt modelId="{53A59B43-41B3-484E-85B2-365D782E7BCA}" type="pres">
      <dgm:prSet presAssocID="{F87D86FD-30D1-4317-B2A3-7B46B23AF879}" presName="hSp" presStyleCnt="0"/>
      <dgm:spPr/>
    </dgm:pt>
    <dgm:pt modelId="{13A73F2C-31F5-4923-800B-4F18B81E9205}" type="pres">
      <dgm:prSet presAssocID="{D3ECCC87-D405-48B7-A617-F27CE875B125}" presName="rectComp" presStyleCnt="0"/>
      <dgm:spPr/>
    </dgm:pt>
    <dgm:pt modelId="{9794359A-BA9A-436D-8A9B-097237522231}" type="pres">
      <dgm:prSet presAssocID="{D3ECCC87-D405-48B7-A617-F27CE875B125}" presName="bgRect" presStyleLbl="bgShp" presStyleIdx="1" presStyleCnt="3"/>
      <dgm:spPr/>
      <dgm:t>
        <a:bodyPr/>
        <a:lstStyle/>
        <a:p>
          <a:endParaRPr lang="hu-HU"/>
        </a:p>
      </dgm:t>
    </dgm:pt>
    <dgm:pt modelId="{CFBF0F04-93CB-4276-BB02-4C7B8F6C90D5}" type="pres">
      <dgm:prSet presAssocID="{D3ECCC87-D405-48B7-A617-F27CE875B12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1B1272-DB75-4EE5-9822-A86B27FF2A70}" type="pres">
      <dgm:prSet presAssocID="{D3ECCC87-D405-48B7-A617-F27CE875B125}" presName="spComp" presStyleCnt="0"/>
      <dgm:spPr/>
    </dgm:pt>
    <dgm:pt modelId="{CCCB578F-414C-47EC-8617-13029686DE2F}" type="pres">
      <dgm:prSet presAssocID="{D3ECCC87-D405-48B7-A617-F27CE875B125}" presName="hSp" presStyleCnt="0"/>
      <dgm:spPr/>
    </dgm:pt>
    <dgm:pt modelId="{5F748F0B-3F85-453C-AFCF-A52578BFBC97}" type="pres">
      <dgm:prSet presAssocID="{D67C7232-32BD-46D6-A720-859178895417}" presName="rectComp" presStyleCnt="0"/>
      <dgm:spPr/>
    </dgm:pt>
    <dgm:pt modelId="{38A31BFB-3AA4-4A4C-9C02-ED26BF672E94}" type="pres">
      <dgm:prSet presAssocID="{D67C7232-32BD-46D6-A720-859178895417}" presName="bgRect" presStyleLbl="bgShp" presStyleIdx="2" presStyleCnt="3"/>
      <dgm:spPr/>
      <dgm:t>
        <a:bodyPr/>
        <a:lstStyle/>
        <a:p>
          <a:endParaRPr lang="hu-HU"/>
        </a:p>
      </dgm:t>
    </dgm:pt>
    <dgm:pt modelId="{2CC64CBB-8FEA-46C3-9071-3BEFC3A1E6C1}" type="pres">
      <dgm:prSet presAssocID="{D67C7232-32BD-46D6-A720-85917889541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8960E46-F1E6-495E-B260-F4F03576FF9A}" type="presOf" srcId="{D3ECCC87-D405-48B7-A617-F27CE875B125}" destId="{CFBF0F04-93CB-4276-BB02-4C7B8F6C90D5}" srcOrd="1" destOrd="0" presId="urn:microsoft.com/office/officeart/2005/8/layout/hierarchy5"/>
    <dgm:cxn modelId="{B92A6A90-729C-4E04-8ED4-89984BF18264}" type="presOf" srcId="{D67C7232-32BD-46D6-A720-859178895417}" destId="{2CC64CBB-8FEA-46C3-9071-3BEFC3A1E6C1}" srcOrd="1" destOrd="0" presId="urn:microsoft.com/office/officeart/2005/8/layout/hierarchy5"/>
    <dgm:cxn modelId="{2E18D3C8-9641-4843-8AB7-9E45ED33D2BA}" type="presOf" srcId="{75CA0DAD-50D1-45EC-A122-5926F6B86305}" destId="{F12BFFAA-A234-4C5E-ACE5-90E8FF693E82}" srcOrd="0" destOrd="0" presId="urn:microsoft.com/office/officeart/2005/8/layout/hierarchy5"/>
    <dgm:cxn modelId="{5CA1F9B0-E79F-486B-9F8D-9F8A807FCF30}" type="presOf" srcId="{D67C7232-32BD-46D6-A720-859178895417}" destId="{38A31BFB-3AA4-4A4C-9C02-ED26BF672E94}" srcOrd="0" destOrd="0" presId="urn:microsoft.com/office/officeart/2005/8/layout/hierarchy5"/>
    <dgm:cxn modelId="{E2D60F23-BB97-4C4E-966A-A9D73C54E5AC}" type="presOf" srcId="{F87D86FD-30D1-4317-B2A3-7B46B23AF879}" destId="{AF91B63C-72EF-4F5C-8468-EBB098DE126D}" srcOrd="1" destOrd="0" presId="urn:microsoft.com/office/officeart/2005/8/layout/hierarchy5"/>
    <dgm:cxn modelId="{2181EADE-4553-407D-B0FF-A3893A097DE2}" type="presOf" srcId="{5386ACAC-3113-42E1-A069-AD952671B389}" destId="{F7382F4F-E554-4741-B51A-5C18B970CFED}" srcOrd="0" destOrd="0" presId="urn:microsoft.com/office/officeart/2005/8/layout/hierarchy5"/>
    <dgm:cxn modelId="{2BCB9252-C473-4979-964E-B5C3E10C0DE0}" type="presOf" srcId="{B9D80319-371B-4910-B097-722D118E5624}" destId="{55F43186-2901-41E4-8716-1CAB3EE23FCD}" srcOrd="1" destOrd="0" presId="urn:microsoft.com/office/officeart/2005/8/layout/hierarchy5"/>
    <dgm:cxn modelId="{397792AA-AE0D-4FED-9C05-D07176B7920F}" srcId="{F49C1EDD-A866-4800-8603-858BF190B410}" destId="{6F32BF24-84DA-4661-9A59-827455D474C2}" srcOrd="0" destOrd="0" parTransId="{8CCB1DCD-2F0A-42D0-987F-4104768FD9C2}" sibTransId="{BC1ED4F2-BD20-4FB8-A7D1-438FDC66AFD8}"/>
    <dgm:cxn modelId="{5EB7820C-7AA2-48C3-91F5-2A746B044EA1}" srcId="{5386ACAC-3113-42E1-A069-AD952671B389}" destId="{75CA0DAD-50D1-45EC-A122-5926F6B86305}" srcOrd="0" destOrd="0" parTransId="{B9D80319-371B-4910-B097-722D118E5624}" sibTransId="{62521DB3-00AF-49C6-A3DC-6C53BD82CA03}"/>
    <dgm:cxn modelId="{E1B6FC61-8854-4479-9C09-D9C203A0589D}" type="presOf" srcId="{F87D86FD-30D1-4317-B2A3-7B46B23AF879}" destId="{7FE6E368-F41C-4573-AE8C-A6D3967F7ACC}" srcOrd="0" destOrd="0" presId="urn:microsoft.com/office/officeart/2005/8/layout/hierarchy5"/>
    <dgm:cxn modelId="{3F14FD4D-CB7C-4A45-865F-C3299E82A45D}" srcId="{6F32BF24-84DA-4661-9A59-827455D474C2}" destId="{5386ACAC-3113-42E1-A069-AD952671B389}" srcOrd="0" destOrd="0" parTransId="{EC30E423-9731-4C2D-A7C4-D2E2656F36E2}" sibTransId="{1C77E1C0-5E18-4FD6-89C1-8B656A58333D}"/>
    <dgm:cxn modelId="{F1719D40-EE2C-4407-BA80-42CDFCDF023A}" srcId="{F49C1EDD-A866-4800-8603-858BF190B410}" destId="{F87D86FD-30D1-4317-B2A3-7B46B23AF879}" srcOrd="1" destOrd="0" parTransId="{0506CA8F-6F72-4423-9B38-8039F83C8ACB}" sibTransId="{52012C1C-0A04-453B-8F50-45CEEEB462D5}"/>
    <dgm:cxn modelId="{A6A68523-E2CD-446E-B1D9-F796A0536992}" type="presOf" srcId="{EC30E423-9731-4C2D-A7C4-D2E2656F36E2}" destId="{AAAE9D98-D4C1-4C22-A1E1-14879373E2BB}" srcOrd="1" destOrd="0" presId="urn:microsoft.com/office/officeart/2005/8/layout/hierarchy5"/>
    <dgm:cxn modelId="{95621128-B6A0-4349-AD02-760567694DF9}" srcId="{F49C1EDD-A866-4800-8603-858BF190B410}" destId="{D67C7232-32BD-46D6-A720-859178895417}" srcOrd="3" destOrd="0" parTransId="{85A30637-6843-4014-944D-9141EB9D9605}" sibTransId="{A0FACAA0-3BCB-4471-BDD5-D47D88DBEA69}"/>
    <dgm:cxn modelId="{FC782180-0A8A-4789-8F19-AB782C1664F8}" type="presOf" srcId="{F49C1EDD-A866-4800-8603-858BF190B410}" destId="{1DF454EB-076B-46B3-8009-63742200D1BF}" srcOrd="0" destOrd="0" presId="urn:microsoft.com/office/officeart/2005/8/layout/hierarchy5"/>
    <dgm:cxn modelId="{A5684C26-99ED-41FD-A7FA-FFBB26EAB61F}" type="presOf" srcId="{EC30E423-9731-4C2D-A7C4-D2E2656F36E2}" destId="{9FC77024-A026-4B00-87BC-2E50F6BDC79C}" srcOrd="0" destOrd="0" presId="urn:microsoft.com/office/officeart/2005/8/layout/hierarchy5"/>
    <dgm:cxn modelId="{DFC85885-EB8B-49A2-BCC0-B9AE083C8D80}" srcId="{F49C1EDD-A866-4800-8603-858BF190B410}" destId="{D3ECCC87-D405-48B7-A617-F27CE875B125}" srcOrd="2" destOrd="0" parTransId="{C2A0A669-E12C-473D-8CF2-6BA352184972}" sibTransId="{3E0ACD4B-0245-4A8E-8713-4A383AF2C7D9}"/>
    <dgm:cxn modelId="{871484C8-A35A-4BED-839D-668AE3A2903F}" type="presOf" srcId="{6F32BF24-84DA-4661-9A59-827455D474C2}" destId="{02599A4E-5315-4B75-AF8F-EF312F4AE925}" srcOrd="0" destOrd="0" presId="urn:microsoft.com/office/officeart/2005/8/layout/hierarchy5"/>
    <dgm:cxn modelId="{8D5A0B5E-BBEA-4D81-8FDC-306945C19081}" type="presOf" srcId="{D3ECCC87-D405-48B7-A617-F27CE875B125}" destId="{9794359A-BA9A-436D-8A9B-097237522231}" srcOrd="0" destOrd="0" presId="urn:microsoft.com/office/officeart/2005/8/layout/hierarchy5"/>
    <dgm:cxn modelId="{8C2016D1-5216-4B2C-9B22-B96767715508}" type="presOf" srcId="{B9D80319-371B-4910-B097-722D118E5624}" destId="{A338E21B-FBEF-43D8-8E80-BC182349CACE}" srcOrd="0" destOrd="0" presId="urn:microsoft.com/office/officeart/2005/8/layout/hierarchy5"/>
    <dgm:cxn modelId="{8DE7F6D9-654F-4EB8-842D-FA1E3345E429}" type="presParOf" srcId="{1DF454EB-076B-46B3-8009-63742200D1BF}" destId="{2FE1EFFB-E7B5-4BDD-B46A-806F9E3EAA7E}" srcOrd="0" destOrd="0" presId="urn:microsoft.com/office/officeart/2005/8/layout/hierarchy5"/>
    <dgm:cxn modelId="{9996FC53-94E2-4F99-87F4-ABF3ADB0BE04}" type="presParOf" srcId="{2FE1EFFB-E7B5-4BDD-B46A-806F9E3EAA7E}" destId="{5C0152D2-6B47-4FF1-8ADB-26381D8E86C7}" srcOrd="0" destOrd="0" presId="urn:microsoft.com/office/officeart/2005/8/layout/hierarchy5"/>
    <dgm:cxn modelId="{884BEFEC-F07A-45C8-AFB8-2FB1B527A27F}" type="presParOf" srcId="{2FE1EFFB-E7B5-4BDD-B46A-806F9E3EAA7E}" destId="{0F4F217C-0502-4056-A85F-8A1EBBCBB0C7}" srcOrd="1" destOrd="0" presId="urn:microsoft.com/office/officeart/2005/8/layout/hierarchy5"/>
    <dgm:cxn modelId="{25670CFA-B831-4A3F-BE18-A20A08D7F154}" type="presParOf" srcId="{0F4F217C-0502-4056-A85F-8A1EBBCBB0C7}" destId="{6E49B729-2EF1-4C25-A9C3-589CE985773D}" srcOrd="0" destOrd="0" presId="urn:microsoft.com/office/officeart/2005/8/layout/hierarchy5"/>
    <dgm:cxn modelId="{EAE824E8-565B-4224-84D6-445BE84D7149}" type="presParOf" srcId="{6E49B729-2EF1-4C25-A9C3-589CE985773D}" destId="{02599A4E-5315-4B75-AF8F-EF312F4AE925}" srcOrd="0" destOrd="0" presId="urn:microsoft.com/office/officeart/2005/8/layout/hierarchy5"/>
    <dgm:cxn modelId="{0249C413-0A1D-45AC-BC15-BD59C03F6968}" type="presParOf" srcId="{6E49B729-2EF1-4C25-A9C3-589CE985773D}" destId="{CAF65DF8-6697-47A5-A58C-5049E09DE8AD}" srcOrd="1" destOrd="0" presId="urn:microsoft.com/office/officeart/2005/8/layout/hierarchy5"/>
    <dgm:cxn modelId="{081DA351-E586-464F-91DD-34FC196CFA4D}" type="presParOf" srcId="{CAF65DF8-6697-47A5-A58C-5049E09DE8AD}" destId="{9FC77024-A026-4B00-87BC-2E50F6BDC79C}" srcOrd="0" destOrd="0" presId="urn:microsoft.com/office/officeart/2005/8/layout/hierarchy5"/>
    <dgm:cxn modelId="{9B107EEF-1880-4B45-B4B8-77F01CF9E35A}" type="presParOf" srcId="{9FC77024-A026-4B00-87BC-2E50F6BDC79C}" destId="{AAAE9D98-D4C1-4C22-A1E1-14879373E2BB}" srcOrd="0" destOrd="0" presId="urn:microsoft.com/office/officeart/2005/8/layout/hierarchy5"/>
    <dgm:cxn modelId="{5A7CA43B-5D68-4FB4-8053-4A8250C57916}" type="presParOf" srcId="{CAF65DF8-6697-47A5-A58C-5049E09DE8AD}" destId="{57B4EE4A-554E-4B97-B6A4-A2932655AE24}" srcOrd="1" destOrd="0" presId="urn:microsoft.com/office/officeart/2005/8/layout/hierarchy5"/>
    <dgm:cxn modelId="{1B272835-A32F-4634-9CD1-8BDC09F928E2}" type="presParOf" srcId="{57B4EE4A-554E-4B97-B6A4-A2932655AE24}" destId="{F7382F4F-E554-4741-B51A-5C18B970CFED}" srcOrd="0" destOrd="0" presId="urn:microsoft.com/office/officeart/2005/8/layout/hierarchy5"/>
    <dgm:cxn modelId="{9435AFF8-A9B1-42E1-AE85-AD113E511F4D}" type="presParOf" srcId="{57B4EE4A-554E-4B97-B6A4-A2932655AE24}" destId="{A7896968-A082-4D06-BF6F-7A4EA00F479C}" srcOrd="1" destOrd="0" presId="urn:microsoft.com/office/officeart/2005/8/layout/hierarchy5"/>
    <dgm:cxn modelId="{B7ACF3D3-E61B-487E-AE46-159B675A900F}" type="presParOf" srcId="{A7896968-A082-4D06-BF6F-7A4EA00F479C}" destId="{A338E21B-FBEF-43D8-8E80-BC182349CACE}" srcOrd="0" destOrd="0" presId="urn:microsoft.com/office/officeart/2005/8/layout/hierarchy5"/>
    <dgm:cxn modelId="{35034C19-598E-4259-A756-94FDB2779203}" type="presParOf" srcId="{A338E21B-FBEF-43D8-8E80-BC182349CACE}" destId="{55F43186-2901-41E4-8716-1CAB3EE23FCD}" srcOrd="0" destOrd="0" presId="urn:microsoft.com/office/officeart/2005/8/layout/hierarchy5"/>
    <dgm:cxn modelId="{B6A3702E-369C-47A8-82DF-55FF4A5C4FF6}" type="presParOf" srcId="{A7896968-A082-4D06-BF6F-7A4EA00F479C}" destId="{E02E7A21-42FB-4C5D-B3DE-E29D7660BEA3}" srcOrd="1" destOrd="0" presId="urn:microsoft.com/office/officeart/2005/8/layout/hierarchy5"/>
    <dgm:cxn modelId="{FF56AFE0-26BB-4E65-AAED-C105AE71A3A5}" type="presParOf" srcId="{E02E7A21-42FB-4C5D-B3DE-E29D7660BEA3}" destId="{F12BFFAA-A234-4C5E-ACE5-90E8FF693E82}" srcOrd="0" destOrd="0" presId="urn:microsoft.com/office/officeart/2005/8/layout/hierarchy5"/>
    <dgm:cxn modelId="{3E0493C6-FF31-48E7-87D5-71C79728265D}" type="presParOf" srcId="{E02E7A21-42FB-4C5D-B3DE-E29D7660BEA3}" destId="{18DE72DB-9AC8-4A93-A39B-8B654436A307}" srcOrd="1" destOrd="0" presId="urn:microsoft.com/office/officeart/2005/8/layout/hierarchy5"/>
    <dgm:cxn modelId="{DC597148-2883-413E-BD2E-865540C7B02E}" type="presParOf" srcId="{1DF454EB-076B-46B3-8009-63742200D1BF}" destId="{3BC5D04E-25B9-43B2-8A2C-BD0EEF649FC4}" srcOrd="1" destOrd="0" presId="urn:microsoft.com/office/officeart/2005/8/layout/hierarchy5"/>
    <dgm:cxn modelId="{1B38F0F7-9623-4734-BCB3-43BDFFBAD445}" type="presParOf" srcId="{3BC5D04E-25B9-43B2-8A2C-BD0EEF649FC4}" destId="{A92D1622-B7D9-4555-B1A5-869734A75ED1}" srcOrd="0" destOrd="0" presId="urn:microsoft.com/office/officeart/2005/8/layout/hierarchy5"/>
    <dgm:cxn modelId="{D5852F41-4131-4199-841D-E516168FACCE}" type="presParOf" srcId="{A92D1622-B7D9-4555-B1A5-869734A75ED1}" destId="{7FE6E368-F41C-4573-AE8C-A6D3967F7ACC}" srcOrd="0" destOrd="0" presId="urn:microsoft.com/office/officeart/2005/8/layout/hierarchy5"/>
    <dgm:cxn modelId="{BCC02BF4-E19A-473E-8099-8E00AC3D62BA}" type="presParOf" srcId="{A92D1622-B7D9-4555-B1A5-869734A75ED1}" destId="{AF91B63C-72EF-4F5C-8468-EBB098DE126D}" srcOrd="1" destOrd="0" presId="urn:microsoft.com/office/officeart/2005/8/layout/hierarchy5"/>
    <dgm:cxn modelId="{C83F7A95-56D2-4AF4-9418-1D04A257A81C}" type="presParOf" srcId="{3BC5D04E-25B9-43B2-8A2C-BD0EEF649FC4}" destId="{7D302D6C-1269-41B6-9AF5-B582F133C7D5}" srcOrd="1" destOrd="0" presId="urn:microsoft.com/office/officeart/2005/8/layout/hierarchy5"/>
    <dgm:cxn modelId="{B3B75E50-8A67-45F5-BF34-B5E1A47B50AE}" type="presParOf" srcId="{7D302D6C-1269-41B6-9AF5-B582F133C7D5}" destId="{53A59B43-41B3-484E-85B2-365D782E7BCA}" srcOrd="0" destOrd="0" presId="urn:microsoft.com/office/officeart/2005/8/layout/hierarchy5"/>
    <dgm:cxn modelId="{0001F4DC-7372-4BF4-ADAE-D543519E1F2D}" type="presParOf" srcId="{3BC5D04E-25B9-43B2-8A2C-BD0EEF649FC4}" destId="{13A73F2C-31F5-4923-800B-4F18B81E9205}" srcOrd="2" destOrd="0" presId="urn:microsoft.com/office/officeart/2005/8/layout/hierarchy5"/>
    <dgm:cxn modelId="{3177E994-AFC6-47F6-BF91-A65470E81E58}" type="presParOf" srcId="{13A73F2C-31F5-4923-800B-4F18B81E9205}" destId="{9794359A-BA9A-436D-8A9B-097237522231}" srcOrd="0" destOrd="0" presId="urn:microsoft.com/office/officeart/2005/8/layout/hierarchy5"/>
    <dgm:cxn modelId="{D066B351-593D-4642-9DA3-BE3F6A275528}" type="presParOf" srcId="{13A73F2C-31F5-4923-800B-4F18B81E9205}" destId="{CFBF0F04-93CB-4276-BB02-4C7B8F6C90D5}" srcOrd="1" destOrd="0" presId="urn:microsoft.com/office/officeart/2005/8/layout/hierarchy5"/>
    <dgm:cxn modelId="{1F0937F7-C914-4C6C-8BE8-3162EF13493E}" type="presParOf" srcId="{3BC5D04E-25B9-43B2-8A2C-BD0EEF649FC4}" destId="{F81B1272-DB75-4EE5-9822-A86B27FF2A70}" srcOrd="3" destOrd="0" presId="urn:microsoft.com/office/officeart/2005/8/layout/hierarchy5"/>
    <dgm:cxn modelId="{13E4B8F6-60F8-4D4F-ACED-A30EF8FD7EB5}" type="presParOf" srcId="{F81B1272-DB75-4EE5-9822-A86B27FF2A70}" destId="{CCCB578F-414C-47EC-8617-13029686DE2F}" srcOrd="0" destOrd="0" presId="urn:microsoft.com/office/officeart/2005/8/layout/hierarchy5"/>
    <dgm:cxn modelId="{04A7DBF8-5872-48A6-91EB-160407AFB661}" type="presParOf" srcId="{3BC5D04E-25B9-43B2-8A2C-BD0EEF649FC4}" destId="{5F748F0B-3F85-453C-AFCF-A52578BFBC97}" srcOrd="4" destOrd="0" presId="urn:microsoft.com/office/officeart/2005/8/layout/hierarchy5"/>
    <dgm:cxn modelId="{1E92C042-C2A6-47C8-BCF1-B9F5A1463D93}" type="presParOf" srcId="{5F748F0B-3F85-453C-AFCF-A52578BFBC97}" destId="{38A31BFB-3AA4-4A4C-9C02-ED26BF672E94}" srcOrd="0" destOrd="0" presId="urn:microsoft.com/office/officeart/2005/8/layout/hierarchy5"/>
    <dgm:cxn modelId="{8C02EF6E-3EC3-4FFF-94DA-DB57A3546CE3}" type="presParOf" srcId="{5F748F0B-3F85-453C-AFCF-A52578BFBC97}" destId="{2CC64CBB-8FEA-46C3-9071-3BEFC3A1E6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9C1EDD-A866-4800-8603-858BF190B41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32BF24-84DA-4661-9A59-827455D474C2}">
      <dgm:prSet phldrT="[Szöveg]"/>
      <dgm:spPr/>
      <dgm:t>
        <a:bodyPr/>
        <a:lstStyle/>
        <a:p>
          <a:r>
            <a:rPr lang="hu-HU" dirty="0" err="1" smtClean="0"/>
            <a:t>Scientific</a:t>
          </a:r>
          <a:r>
            <a:rPr lang="hu-HU" dirty="0" smtClean="0"/>
            <a:t> </a:t>
          </a:r>
          <a:r>
            <a:rPr lang="hu-HU" dirty="0" err="1" smtClean="0"/>
            <a:t>impact</a:t>
          </a:r>
          <a:endParaRPr lang="hu-HU" dirty="0"/>
        </a:p>
      </dgm:t>
    </dgm:pt>
    <dgm:pt modelId="{8CCB1DCD-2F0A-42D0-987F-4104768FD9C2}" type="parTrans" cxnId="{397792AA-AE0D-4FED-9C05-D07176B7920F}">
      <dgm:prSet/>
      <dgm:spPr/>
      <dgm:t>
        <a:bodyPr/>
        <a:lstStyle/>
        <a:p>
          <a:endParaRPr lang="hu-HU"/>
        </a:p>
      </dgm:t>
    </dgm:pt>
    <dgm:pt modelId="{BC1ED4F2-BD20-4FB8-A7D1-438FDC66AFD8}" type="sibTrans" cxnId="{397792AA-AE0D-4FED-9C05-D07176B7920F}">
      <dgm:prSet/>
      <dgm:spPr/>
      <dgm:t>
        <a:bodyPr/>
        <a:lstStyle/>
        <a:p>
          <a:endParaRPr lang="hu-HU"/>
        </a:p>
      </dgm:t>
    </dgm:pt>
    <dgm:pt modelId="{5386ACAC-3113-42E1-A069-AD952671B389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err="1" smtClean="0"/>
            <a:t>Sociology</a:t>
          </a:r>
          <a:r>
            <a:rPr lang="hu-HU" dirty="0" smtClean="0"/>
            <a:t> of </a:t>
          </a:r>
          <a:r>
            <a:rPr lang="hu-HU" dirty="0" err="1" smtClean="0"/>
            <a:t>science</a:t>
          </a:r>
          <a:r>
            <a:rPr lang="hu-HU" dirty="0" smtClean="0"/>
            <a:t>: </a:t>
          </a:r>
          <a:r>
            <a:rPr lang="hu-HU" dirty="0" err="1" smtClean="0"/>
            <a:t>theory</a:t>
          </a:r>
          <a:r>
            <a:rPr lang="hu-HU" dirty="0" smtClean="0"/>
            <a:t> of </a:t>
          </a:r>
          <a:r>
            <a:rPr lang="hu-HU" dirty="0" err="1" smtClean="0"/>
            <a:t>citation</a:t>
          </a:r>
          <a:endParaRPr lang="hu-HU" dirty="0"/>
        </a:p>
      </dgm:t>
    </dgm:pt>
    <dgm:pt modelId="{EC30E423-9731-4C2D-A7C4-D2E2656F36E2}" type="parTrans" cxnId="{3F14FD4D-CB7C-4A45-865F-C3299E82A45D}">
      <dgm:prSet/>
      <dgm:spPr/>
      <dgm:t>
        <a:bodyPr/>
        <a:lstStyle/>
        <a:p>
          <a:endParaRPr lang="hu-HU"/>
        </a:p>
      </dgm:t>
    </dgm:pt>
    <dgm:pt modelId="{1C77E1C0-5E18-4FD6-89C1-8B656A58333D}" type="sibTrans" cxnId="{3F14FD4D-CB7C-4A45-865F-C3299E82A45D}">
      <dgm:prSet/>
      <dgm:spPr/>
      <dgm:t>
        <a:bodyPr/>
        <a:lstStyle/>
        <a:p>
          <a:endParaRPr lang="hu-HU"/>
        </a:p>
      </dgm:t>
    </dgm:pt>
    <dgm:pt modelId="{75CA0DAD-50D1-45EC-A122-5926F6B86305}">
      <dgm:prSet phldrT="[Szöveg]"/>
      <dgm:spPr/>
      <dgm:t>
        <a:bodyPr/>
        <a:lstStyle/>
        <a:p>
          <a:r>
            <a:rPr lang="hu-HU" dirty="0" smtClean="0"/>
            <a:t># </a:t>
          </a:r>
          <a:r>
            <a:rPr lang="hu-HU" dirty="0" err="1" smtClean="0"/>
            <a:t>citations</a:t>
          </a:r>
          <a:r>
            <a:rPr lang="hu-HU" dirty="0" smtClean="0"/>
            <a:t>, IF, …</a:t>
          </a:r>
          <a:endParaRPr lang="hu-HU" dirty="0"/>
        </a:p>
      </dgm:t>
    </dgm:pt>
    <dgm:pt modelId="{B9D80319-371B-4910-B097-722D118E5624}" type="parTrans" cxnId="{5EB7820C-7AA2-48C3-91F5-2A746B044EA1}">
      <dgm:prSet/>
      <dgm:spPr/>
      <dgm:t>
        <a:bodyPr/>
        <a:lstStyle/>
        <a:p>
          <a:endParaRPr lang="hu-HU"/>
        </a:p>
      </dgm:t>
    </dgm:pt>
    <dgm:pt modelId="{62521DB3-00AF-49C6-A3DC-6C53BD82CA03}" type="sibTrans" cxnId="{5EB7820C-7AA2-48C3-91F5-2A746B044EA1}">
      <dgm:prSet/>
      <dgm:spPr/>
      <dgm:t>
        <a:bodyPr/>
        <a:lstStyle/>
        <a:p>
          <a:endParaRPr lang="hu-HU"/>
        </a:p>
      </dgm:t>
    </dgm:pt>
    <dgm:pt modelId="{89EB551C-C364-4BB5-BBA7-7E3D66E23B68}">
      <dgm:prSet phldrT="[Szöveg]"/>
      <dgm:spPr/>
      <dgm:t>
        <a:bodyPr/>
        <a:lstStyle/>
        <a:p>
          <a:r>
            <a:rPr lang="hu-HU" dirty="0" err="1" smtClean="0"/>
            <a:t>Statistical</a:t>
          </a:r>
          <a:r>
            <a:rPr lang="hu-HU" dirty="0" smtClean="0"/>
            <a:t> </a:t>
          </a:r>
          <a:r>
            <a:rPr lang="hu-HU" dirty="0" err="1" smtClean="0"/>
            <a:t>models</a:t>
          </a:r>
          <a:r>
            <a:rPr lang="hu-HU" dirty="0" smtClean="0"/>
            <a:t> of </a:t>
          </a:r>
          <a:r>
            <a:rPr lang="hu-HU" dirty="0" err="1" smtClean="0"/>
            <a:t>the</a:t>
          </a:r>
          <a:r>
            <a:rPr lang="hu-HU" dirty="0" smtClean="0"/>
            <a:t> </a:t>
          </a:r>
          <a:r>
            <a:rPr lang="hu-HU" dirty="0" err="1" smtClean="0"/>
            <a:t>citation</a:t>
          </a:r>
          <a:r>
            <a:rPr lang="hu-HU" dirty="0" smtClean="0"/>
            <a:t> </a:t>
          </a:r>
          <a:r>
            <a:rPr lang="hu-HU" dirty="0" err="1" smtClean="0"/>
            <a:t>process</a:t>
          </a:r>
          <a:endParaRPr lang="hu-HU" dirty="0"/>
        </a:p>
      </dgm:t>
    </dgm:pt>
    <dgm:pt modelId="{AFE5B021-D143-48FA-BF3F-88DCBED0D4B0}" type="parTrans" cxnId="{3731BE85-450E-4952-AEF5-5734F855BAEA}">
      <dgm:prSet/>
      <dgm:spPr/>
      <dgm:t>
        <a:bodyPr/>
        <a:lstStyle/>
        <a:p>
          <a:endParaRPr lang="hu-HU"/>
        </a:p>
      </dgm:t>
    </dgm:pt>
    <dgm:pt modelId="{4D879E84-2340-4F3D-BA35-66DFFA5C60A5}" type="sibTrans" cxnId="{3731BE85-450E-4952-AEF5-5734F855BAEA}">
      <dgm:prSet/>
      <dgm:spPr/>
      <dgm:t>
        <a:bodyPr/>
        <a:lstStyle/>
        <a:p>
          <a:endParaRPr lang="hu-HU"/>
        </a:p>
      </dgm:t>
    </dgm:pt>
    <dgm:pt modelId="{A20B69AB-8121-4413-AE78-C7EAAD5B162D}">
      <dgm:prSet phldrT="[Szöveg]"/>
      <dgm:spPr/>
      <dgm:t>
        <a:bodyPr/>
        <a:lstStyle/>
        <a:p>
          <a:r>
            <a:rPr lang="hu-HU" dirty="0" err="1" smtClean="0"/>
            <a:t>Normalized</a:t>
          </a:r>
          <a:r>
            <a:rPr lang="hu-HU" dirty="0" smtClean="0"/>
            <a:t>, „</a:t>
          </a:r>
          <a:r>
            <a:rPr lang="hu-HU" dirty="0" err="1" smtClean="0"/>
            <a:t>model-based</a:t>
          </a:r>
          <a:r>
            <a:rPr lang="hu-HU" dirty="0" smtClean="0"/>
            <a:t>” </a:t>
          </a:r>
          <a:r>
            <a:rPr lang="hu-HU" dirty="0" err="1" smtClean="0"/>
            <a:t>impact</a:t>
          </a:r>
          <a:r>
            <a:rPr lang="hu-HU" dirty="0" smtClean="0"/>
            <a:t> </a:t>
          </a:r>
          <a:r>
            <a:rPr lang="hu-HU" dirty="0" err="1" smtClean="0"/>
            <a:t>metrics</a:t>
          </a:r>
          <a:endParaRPr lang="hu-HU" dirty="0" smtClean="0"/>
        </a:p>
        <a:p>
          <a:endParaRPr lang="hu-HU" dirty="0"/>
        </a:p>
      </dgm:t>
    </dgm:pt>
    <dgm:pt modelId="{69693652-1FB3-400D-892A-D883C19D97ED}" type="parTrans" cxnId="{5BB46B64-0937-41F3-AB65-9949232136D6}">
      <dgm:prSet/>
      <dgm:spPr/>
      <dgm:t>
        <a:bodyPr/>
        <a:lstStyle/>
        <a:p>
          <a:endParaRPr lang="hu-HU"/>
        </a:p>
      </dgm:t>
    </dgm:pt>
    <dgm:pt modelId="{993782D5-D171-483B-8464-3AAA70BA0F6D}" type="sibTrans" cxnId="{5BB46B64-0937-41F3-AB65-9949232136D6}">
      <dgm:prSet/>
      <dgm:spPr/>
      <dgm:t>
        <a:bodyPr/>
        <a:lstStyle/>
        <a:p>
          <a:endParaRPr lang="hu-HU"/>
        </a:p>
      </dgm:t>
    </dgm:pt>
    <dgm:pt modelId="{F87D86FD-30D1-4317-B2A3-7B46B23AF879}">
      <dgm:prSet phldrT="[Szöveg]"/>
      <dgm:spPr/>
      <dgm:t>
        <a:bodyPr/>
        <a:lstStyle/>
        <a:p>
          <a:r>
            <a:rPr lang="hu-HU" dirty="0" smtClean="0"/>
            <a:t>Performance </a:t>
          </a:r>
          <a:r>
            <a:rPr lang="hu-HU" dirty="0" err="1" smtClean="0"/>
            <a:t>dimension</a:t>
          </a:r>
          <a:endParaRPr lang="hu-HU" dirty="0"/>
        </a:p>
      </dgm:t>
    </dgm:pt>
    <dgm:pt modelId="{0506CA8F-6F72-4423-9B38-8039F83C8ACB}" type="parTrans" cxnId="{F1719D40-EE2C-4407-BA80-42CDFCDF023A}">
      <dgm:prSet/>
      <dgm:spPr/>
      <dgm:t>
        <a:bodyPr/>
        <a:lstStyle/>
        <a:p>
          <a:endParaRPr lang="hu-HU"/>
        </a:p>
      </dgm:t>
    </dgm:pt>
    <dgm:pt modelId="{52012C1C-0A04-453B-8F50-45CEEEB462D5}" type="sibTrans" cxnId="{F1719D40-EE2C-4407-BA80-42CDFCDF023A}">
      <dgm:prSet/>
      <dgm:spPr/>
      <dgm:t>
        <a:bodyPr/>
        <a:lstStyle/>
        <a:p>
          <a:endParaRPr lang="hu-HU"/>
        </a:p>
      </dgm:t>
    </dgm:pt>
    <dgm:pt modelId="{D3ECCC87-D405-48B7-A617-F27CE875B125}">
      <dgm:prSet phldrT="[Szöveg]"/>
      <dgm:spPr/>
      <dgm:t>
        <a:bodyPr/>
        <a:lstStyle/>
        <a:p>
          <a:r>
            <a:rPr lang="hu-HU" dirty="0" err="1" smtClean="0"/>
            <a:t>Theoretical</a:t>
          </a:r>
          <a:r>
            <a:rPr lang="hu-HU" dirty="0" smtClean="0"/>
            <a:t> </a:t>
          </a:r>
          <a:r>
            <a:rPr lang="hu-HU" dirty="0" err="1" smtClean="0"/>
            <a:t>level</a:t>
          </a:r>
          <a:endParaRPr lang="hu-HU" dirty="0"/>
        </a:p>
      </dgm:t>
    </dgm:pt>
    <dgm:pt modelId="{C2A0A669-E12C-473D-8CF2-6BA352184972}" type="parTrans" cxnId="{DFC85885-EB8B-49A2-BCC0-B9AE083C8D80}">
      <dgm:prSet/>
      <dgm:spPr/>
      <dgm:t>
        <a:bodyPr/>
        <a:lstStyle/>
        <a:p>
          <a:endParaRPr lang="hu-HU"/>
        </a:p>
      </dgm:t>
    </dgm:pt>
    <dgm:pt modelId="{3E0ACD4B-0245-4A8E-8713-4A383AF2C7D9}" type="sibTrans" cxnId="{DFC85885-EB8B-49A2-BCC0-B9AE083C8D80}">
      <dgm:prSet/>
      <dgm:spPr/>
      <dgm:t>
        <a:bodyPr/>
        <a:lstStyle/>
        <a:p>
          <a:endParaRPr lang="hu-HU"/>
        </a:p>
      </dgm:t>
    </dgm:pt>
    <dgm:pt modelId="{D67C7232-32BD-46D6-A720-859178895417}">
      <dgm:prSet phldrT="[Szöveg]"/>
      <dgm:spPr/>
      <dgm:t>
        <a:bodyPr/>
        <a:lstStyle/>
        <a:p>
          <a:r>
            <a:rPr lang="hu-HU" dirty="0" err="1" smtClean="0"/>
            <a:t>Indicators</a:t>
          </a:r>
          <a:r>
            <a:rPr lang="hu-HU" dirty="0" smtClean="0"/>
            <a:t> (</a:t>
          </a:r>
          <a:r>
            <a:rPr lang="hu-HU" dirty="0" err="1" smtClean="0"/>
            <a:t>measurement</a:t>
          </a:r>
          <a:r>
            <a:rPr lang="hu-HU" dirty="0" smtClean="0"/>
            <a:t>)</a:t>
          </a:r>
          <a:endParaRPr lang="hu-HU" dirty="0"/>
        </a:p>
      </dgm:t>
    </dgm:pt>
    <dgm:pt modelId="{85A30637-6843-4014-944D-9141EB9D9605}" type="parTrans" cxnId="{95621128-B6A0-4349-AD02-760567694DF9}">
      <dgm:prSet/>
      <dgm:spPr/>
      <dgm:t>
        <a:bodyPr/>
        <a:lstStyle/>
        <a:p>
          <a:endParaRPr lang="hu-HU"/>
        </a:p>
      </dgm:t>
    </dgm:pt>
    <dgm:pt modelId="{A0FACAA0-3BCB-4471-BDD5-D47D88DBEA69}" type="sibTrans" cxnId="{95621128-B6A0-4349-AD02-760567694DF9}">
      <dgm:prSet/>
      <dgm:spPr/>
      <dgm:t>
        <a:bodyPr/>
        <a:lstStyle/>
        <a:p>
          <a:endParaRPr lang="hu-HU"/>
        </a:p>
      </dgm:t>
    </dgm:pt>
    <dgm:pt modelId="{1DF454EB-076B-46B3-8009-63742200D1BF}" type="pres">
      <dgm:prSet presAssocID="{F49C1EDD-A866-4800-8603-858BF190B4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FE1EFFB-E7B5-4BDD-B46A-806F9E3EAA7E}" type="pres">
      <dgm:prSet presAssocID="{F49C1EDD-A866-4800-8603-858BF190B410}" presName="hierFlow" presStyleCnt="0"/>
      <dgm:spPr/>
    </dgm:pt>
    <dgm:pt modelId="{5C0152D2-6B47-4FF1-8ADB-26381D8E86C7}" type="pres">
      <dgm:prSet presAssocID="{F49C1EDD-A866-4800-8603-858BF190B410}" presName="firstBuf" presStyleCnt="0"/>
      <dgm:spPr/>
    </dgm:pt>
    <dgm:pt modelId="{0F4F217C-0502-4056-A85F-8A1EBBCBB0C7}" type="pres">
      <dgm:prSet presAssocID="{F49C1EDD-A866-4800-8603-858BF190B4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49B729-2EF1-4C25-A9C3-589CE985773D}" type="pres">
      <dgm:prSet presAssocID="{6F32BF24-84DA-4661-9A59-827455D474C2}" presName="Name17" presStyleCnt="0"/>
      <dgm:spPr/>
    </dgm:pt>
    <dgm:pt modelId="{02599A4E-5315-4B75-AF8F-EF312F4AE925}" type="pres">
      <dgm:prSet presAssocID="{6F32BF24-84DA-4661-9A59-827455D474C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AF65DF8-6697-47A5-A58C-5049E09DE8AD}" type="pres">
      <dgm:prSet presAssocID="{6F32BF24-84DA-4661-9A59-827455D474C2}" presName="hierChild2" presStyleCnt="0"/>
      <dgm:spPr/>
    </dgm:pt>
    <dgm:pt modelId="{9FC77024-A026-4B00-87BC-2E50F6BDC79C}" type="pres">
      <dgm:prSet presAssocID="{EC30E423-9731-4C2D-A7C4-D2E2656F36E2}" presName="Name25" presStyleLbl="parChTrans1D2" presStyleIdx="0" presStyleCnt="2"/>
      <dgm:spPr/>
      <dgm:t>
        <a:bodyPr/>
        <a:lstStyle/>
        <a:p>
          <a:endParaRPr lang="hu-HU"/>
        </a:p>
      </dgm:t>
    </dgm:pt>
    <dgm:pt modelId="{AAAE9D98-D4C1-4C22-A1E1-14879373E2BB}" type="pres">
      <dgm:prSet presAssocID="{EC30E423-9731-4C2D-A7C4-D2E2656F36E2}" presName="connTx" presStyleLbl="parChTrans1D2" presStyleIdx="0" presStyleCnt="2"/>
      <dgm:spPr/>
      <dgm:t>
        <a:bodyPr/>
        <a:lstStyle/>
        <a:p>
          <a:endParaRPr lang="hu-HU"/>
        </a:p>
      </dgm:t>
    </dgm:pt>
    <dgm:pt modelId="{57B4EE4A-554E-4B97-B6A4-A2932655AE24}" type="pres">
      <dgm:prSet presAssocID="{5386ACAC-3113-42E1-A069-AD952671B389}" presName="Name30" presStyleCnt="0"/>
      <dgm:spPr/>
    </dgm:pt>
    <dgm:pt modelId="{F7382F4F-E554-4741-B51A-5C18B970CFED}" type="pres">
      <dgm:prSet presAssocID="{5386ACAC-3113-42E1-A069-AD952671B389}" presName="level2Shape" presStyleLbl="node2" presStyleIdx="0" presStyleCnt="2"/>
      <dgm:spPr/>
      <dgm:t>
        <a:bodyPr/>
        <a:lstStyle/>
        <a:p>
          <a:endParaRPr lang="hu-HU"/>
        </a:p>
      </dgm:t>
    </dgm:pt>
    <dgm:pt modelId="{A7896968-A082-4D06-BF6F-7A4EA00F479C}" type="pres">
      <dgm:prSet presAssocID="{5386ACAC-3113-42E1-A069-AD952671B389}" presName="hierChild3" presStyleCnt="0"/>
      <dgm:spPr/>
    </dgm:pt>
    <dgm:pt modelId="{A338E21B-FBEF-43D8-8E80-BC182349CACE}" type="pres">
      <dgm:prSet presAssocID="{B9D80319-371B-4910-B097-722D118E5624}" presName="Name25" presStyleLbl="parChTrans1D3" presStyleIdx="0" presStyleCnt="2"/>
      <dgm:spPr/>
      <dgm:t>
        <a:bodyPr/>
        <a:lstStyle/>
        <a:p>
          <a:endParaRPr lang="hu-HU"/>
        </a:p>
      </dgm:t>
    </dgm:pt>
    <dgm:pt modelId="{55F43186-2901-41E4-8716-1CAB3EE23FCD}" type="pres">
      <dgm:prSet presAssocID="{B9D80319-371B-4910-B097-722D118E5624}" presName="connTx" presStyleLbl="parChTrans1D3" presStyleIdx="0" presStyleCnt="2"/>
      <dgm:spPr/>
      <dgm:t>
        <a:bodyPr/>
        <a:lstStyle/>
        <a:p>
          <a:endParaRPr lang="hu-HU"/>
        </a:p>
      </dgm:t>
    </dgm:pt>
    <dgm:pt modelId="{E02E7A21-42FB-4C5D-B3DE-E29D7660BEA3}" type="pres">
      <dgm:prSet presAssocID="{75CA0DAD-50D1-45EC-A122-5926F6B86305}" presName="Name30" presStyleCnt="0"/>
      <dgm:spPr/>
    </dgm:pt>
    <dgm:pt modelId="{F12BFFAA-A234-4C5E-ACE5-90E8FF693E82}" type="pres">
      <dgm:prSet presAssocID="{75CA0DAD-50D1-45EC-A122-5926F6B86305}" presName="level2Shape" presStyleLbl="node3" presStyleIdx="0" presStyleCnt="2"/>
      <dgm:spPr/>
      <dgm:t>
        <a:bodyPr/>
        <a:lstStyle/>
        <a:p>
          <a:endParaRPr lang="hu-HU"/>
        </a:p>
      </dgm:t>
    </dgm:pt>
    <dgm:pt modelId="{18DE72DB-9AC8-4A93-A39B-8B654436A307}" type="pres">
      <dgm:prSet presAssocID="{75CA0DAD-50D1-45EC-A122-5926F6B86305}" presName="hierChild3" presStyleCnt="0"/>
      <dgm:spPr/>
    </dgm:pt>
    <dgm:pt modelId="{B790B744-7A21-4134-85C1-B20810B01A05}" type="pres">
      <dgm:prSet presAssocID="{AFE5B021-D143-48FA-BF3F-88DCBED0D4B0}" presName="Name25" presStyleLbl="parChTrans1D2" presStyleIdx="1" presStyleCnt="2"/>
      <dgm:spPr/>
      <dgm:t>
        <a:bodyPr/>
        <a:lstStyle/>
        <a:p>
          <a:endParaRPr lang="hu-HU"/>
        </a:p>
      </dgm:t>
    </dgm:pt>
    <dgm:pt modelId="{32BED875-DEA4-4D4F-AE95-298BC9325239}" type="pres">
      <dgm:prSet presAssocID="{AFE5B021-D143-48FA-BF3F-88DCBED0D4B0}" presName="connTx" presStyleLbl="parChTrans1D2" presStyleIdx="1" presStyleCnt="2"/>
      <dgm:spPr/>
      <dgm:t>
        <a:bodyPr/>
        <a:lstStyle/>
        <a:p>
          <a:endParaRPr lang="hu-HU"/>
        </a:p>
      </dgm:t>
    </dgm:pt>
    <dgm:pt modelId="{8AF79B04-2EEB-4B85-A0B8-B930076FD87A}" type="pres">
      <dgm:prSet presAssocID="{89EB551C-C364-4BB5-BBA7-7E3D66E23B68}" presName="Name30" presStyleCnt="0"/>
      <dgm:spPr/>
    </dgm:pt>
    <dgm:pt modelId="{F3084292-9296-48C8-97D6-39DD0D0B836D}" type="pres">
      <dgm:prSet presAssocID="{89EB551C-C364-4BB5-BBA7-7E3D66E23B68}" presName="level2Shape" presStyleLbl="node2" presStyleIdx="1" presStyleCnt="2"/>
      <dgm:spPr/>
      <dgm:t>
        <a:bodyPr/>
        <a:lstStyle/>
        <a:p>
          <a:endParaRPr lang="hu-HU"/>
        </a:p>
      </dgm:t>
    </dgm:pt>
    <dgm:pt modelId="{6F4DEEB5-62ED-4542-8B19-9611A87F79C3}" type="pres">
      <dgm:prSet presAssocID="{89EB551C-C364-4BB5-BBA7-7E3D66E23B68}" presName="hierChild3" presStyleCnt="0"/>
      <dgm:spPr/>
    </dgm:pt>
    <dgm:pt modelId="{487874EB-4DDF-4E97-A54D-681F4464D8E3}" type="pres">
      <dgm:prSet presAssocID="{69693652-1FB3-400D-892A-D883C19D97ED}" presName="Name25" presStyleLbl="parChTrans1D3" presStyleIdx="1" presStyleCnt="2"/>
      <dgm:spPr/>
      <dgm:t>
        <a:bodyPr/>
        <a:lstStyle/>
        <a:p>
          <a:endParaRPr lang="hu-HU"/>
        </a:p>
      </dgm:t>
    </dgm:pt>
    <dgm:pt modelId="{3869B99E-2B5D-420A-B642-47EF4619DE6C}" type="pres">
      <dgm:prSet presAssocID="{69693652-1FB3-400D-892A-D883C19D97ED}" presName="connTx" presStyleLbl="parChTrans1D3" presStyleIdx="1" presStyleCnt="2"/>
      <dgm:spPr/>
      <dgm:t>
        <a:bodyPr/>
        <a:lstStyle/>
        <a:p>
          <a:endParaRPr lang="hu-HU"/>
        </a:p>
      </dgm:t>
    </dgm:pt>
    <dgm:pt modelId="{FC951835-CFB9-4582-9975-25D833BDAA1A}" type="pres">
      <dgm:prSet presAssocID="{A20B69AB-8121-4413-AE78-C7EAAD5B162D}" presName="Name30" presStyleCnt="0"/>
      <dgm:spPr/>
    </dgm:pt>
    <dgm:pt modelId="{9219129E-8F4C-49FD-9683-031AE935E47D}" type="pres">
      <dgm:prSet presAssocID="{A20B69AB-8121-4413-AE78-C7EAAD5B162D}" presName="level2Shape" presStyleLbl="node3" presStyleIdx="1" presStyleCnt="2"/>
      <dgm:spPr/>
      <dgm:t>
        <a:bodyPr/>
        <a:lstStyle/>
        <a:p>
          <a:endParaRPr lang="hu-HU"/>
        </a:p>
      </dgm:t>
    </dgm:pt>
    <dgm:pt modelId="{5D83168E-CD71-4EA4-A1F0-8444C6A6F861}" type="pres">
      <dgm:prSet presAssocID="{A20B69AB-8121-4413-AE78-C7EAAD5B162D}" presName="hierChild3" presStyleCnt="0"/>
      <dgm:spPr/>
    </dgm:pt>
    <dgm:pt modelId="{3BC5D04E-25B9-43B2-8A2C-BD0EEF649FC4}" type="pres">
      <dgm:prSet presAssocID="{F49C1EDD-A866-4800-8603-858BF190B410}" presName="bgShapesFlow" presStyleCnt="0"/>
      <dgm:spPr/>
    </dgm:pt>
    <dgm:pt modelId="{A92D1622-B7D9-4555-B1A5-869734A75ED1}" type="pres">
      <dgm:prSet presAssocID="{F87D86FD-30D1-4317-B2A3-7B46B23AF879}" presName="rectComp" presStyleCnt="0"/>
      <dgm:spPr/>
    </dgm:pt>
    <dgm:pt modelId="{7FE6E368-F41C-4573-AE8C-A6D3967F7ACC}" type="pres">
      <dgm:prSet presAssocID="{F87D86FD-30D1-4317-B2A3-7B46B23AF879}" presName="bgRect" presStyleLbl="bgShp" presStyleIdx="0" presStyleCnt="3"/>
      <dgm:spPr/>
      <dgm:t>
        <a:bodyPr/>
        <a:lstStyle/>
        <a:p>
          <a:endParaRPr lang="hu-HU"/>
        </a:p>
      </dgm:t>
    </dgm:pt>
    <dgm:pt modelId="{AF91B63C-72EF-4F5C-8468-EBB098DE126D}" type="pres">
      <dgm:prSet presAssocID="{F87D86FD-30D1-4317-B2A3-7B46B23AF87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02D6C-1269-41B6-9AF5-B582F133C7D5}" type="pres">
      <dgm:prSet presAssocID="{F87D86FD-30D1-4317-B2A3-7B46B23AF879}" presName="spComp" presStyleCnt="0"/>
      <dgm:spPr/>
    </dgm:pt>
    <dgm:pt modelId="{53A59B43-41B3-484E-85B2-365D782E7BCA}" type="pres">
      <dgm:prSet presAssocID="{F87D86FD-30D1-4317-B2A3-7B46B23AF879}" presName="hSp" presStyleCnt="0"/>
      <dgm:spPr/>
    </dgm:pt>
    <dgm:pt modelId="{13A73F2C-31F5-4923-800B-4F18B81E9205}" type="pres">
      <dgm:prSet presAssocID="{D3ECCC87-D405-48B7-A617-F27CE875B125}" presName="rectComp" presStyleCnt="0"/>
      <dgm:spPr/>
    </dgm:pt>
    <dgm:pt modelId="{9794359A-BA9A-436D-8A9B-097237522231}" type="pres">
      <dgm:prSet presAssocID="{D3ECCC87-D405-48B7-A617-F27CE875B125}" presName="bgRect" presStyleLbl="bgShp" presStyleIdx="1" presStyleCnt="3"/>
      <dgm:spPr/>
      <dgm:t>
        <a:bodyPr/>
        <a:lstStyle/>
        <a:p>
          <a:endParaRPr lang="hu-HU"/>
        </a:p>
      </dgm:t>
    </dgm:pt>
    <dgm:pt modelId="{CFBF0F04-93CB-4276-BB02-4C7B8F6C90D5}" type="pres">
      <dgm:prSet presAssocID="{D3ECCC87-D405-48B7-A617-F27CE875B12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1B1272-DB75-4EE5-9822-A86B27FF2A70}" type="pres">
      <dgm:prSet presAssocID="{D3ECCC87-D405-48B7-A617-F27CE875B125}" presName="spComp" presStyleCnt="0"/>
      <dgm:spPr/>
    </dgm:pt>
    <dgm:pt modelId="{CCCB578F-414C-47EC-8617-13029686DE2F}" type="pres">
      <dgm:prSet presAssocID="{D3ECCC87-D405-48B7-A617-F27CE875B125}" presName="hSp" presStyleCnt="0"/>
      <dgm:spPr/>
    </dgm:pt>
    <dgm:pt modelId="{5F748F0B-3F85-453C-AFCF-A52578BFBC97}" type="pres">
      <dgm:prSet presAssocID="{D67C7232-32BD-46D6-A720-859178895417}" presName="rectComp" presStyleCnt="0"/>
      <dgm:spPr/>
    </dgm:pt>
    <dgm:pt modelId="{38A31BFB-3AA4-4A4C-9C02-ED26BF672E94}" type="pres">
      <dgm:prSet presAssocID="{D67C7232-32BD-46D6-A720-859178895417}" presName="bgRect" presStyleLbl="bgShp" presStyleIdx="2" presStyleCnt="3"/>
      <dgm:spPr/>
      <dgm:t>
        <a:bodyPr/>
        <a:lstStyle/>
        <a:p>
          <a:endParaRPr lang="hu-HU"/>
        </a:p>
      </dgm:t>
    </dgm:pt>
    <dgm:pt modelId="{2CC64CBB-8FEA-46C3-9071-3BEFC3A1E6C1}" type="pres">
      <dgm:prSet presAssocID="{D67C7232-32BD-46D6-A720-85917889541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8BE2DD-4A6D-49D2-928C-BC5CD6305751}" type="presOf" srcId="{AFE5B021-D143-48FA-BF3F-88DCBED0D4B0}" destId="{32BED875-DEA4-4D4F-AE95-298BC9325239}" srcOrd="1" destOrd="0" presId="urn:microsoft.com/office/officeart/2005/8/layout/hierarchy5"/>
    <dgm:cxn modelId="{B8960E46-F1E6-495E-B260-F4F03576FF9A}" type="presOf" srcId="{D3ECCC87-D405-48B7-A617-F27CE875B125}" destId="{CFBF0F04-93CB-4276-BB02-4C7B8F6C90D5}" srcOrd="1" destOrd="0" presId="urn:microsoft.com/office/officeart/2005/8/layout/hierarchy5"/>
    <dgm:cxn modelId="{B92A6A90-729C-4E04-8ED4-89984BF18264}" type="presOf" srcId="{D67C7232-32BD-46D6-A720-859178895417}" destId="{2CC64CBB-8FEA-46C3-9071-3BEFC3A1E6C1}" srcOrd="1" destOrd="0" presId="urn:microsoft.com/office/officeart/2005/8/layout/hierarchy5"/>
    <dgm:cxn modelId="{5BB46B64-0937-41F3-AB65-9949232136D6}" srcId="{89EB551C-C364-4BB5-BBA7-7E3D66E23B68}" destId="{A20B69AB-8121-4413-AE78-C7EAAD5B162D}" srcOrd="0" destOrd="0" parTransId="{69693652-1FB3-400D-892A-D883C19D97ED}" sibTransId="{993782D5-D171-483B-8464-3AAA70BA0F6D}"/>
    <dgm:cxn modelId="{2E18D3C8-9641-4843-8AB7-9E45ED33D2BA}" type="presOf" srcId="{75CA0DAD-50D1-45EC-A122-5926F6B86305}" destId="{F12BFFAA-A234-4C5E-ACE5-90E8FF693E82}" srcOrd="0" destOrd="0" presId="urn:microsoft.com/office/officeart/2005/8/layout/hierarchy5"/>
    <dgm:cxn modelId="{5CA1F9B0-E79F-486B-9F8D-9F8A807FCF30}" type="presOf" srcId="{D67C7232-32BD-46D6-A720-859178895417}" destId="{38A31BFB-3AA4-4A4C-9C02-ED26BF672E94}" srcOrd="0" destOrd="0" presId="urn:microsoft.com/office/officeart/2005/8/layout/hierarchy5"/>
    <dgm:cxn modelId="{E2D60F23-BB97-4C4E-966A-A9D73C54E5AC}" type="presOf" srcId="{F87D86FD-30D1-4317-B2A3-7B46B23AF879}" destId="{AF91B63C-72EF-4F5C-8468-EBB098DE126D}" srcOrd="1" destOrd="0" presId="urn:microsoft.com/office/officeart/2005/8/layout/hierarchy5"/>
    <dgm:cxn modelId="{2181EADE-4553-407D-B0FF-A3893A097DE2}" type="presOf" srcId="{5386ACAC-3113-42E1-A069-AD952671B389}" destId="{F7382F4F-E554-4741-B51A-5C18B970CFED}" srcOrd="0" destOrd="0" presId="urn:microsoft.com/office/officeart/2005/8/layout/hierarchy5"/>
    <dgm:cxn modelId="{2BCB9252-C473-4979-964E-B5C3E10C0DE0}" type="presOf" srcId="{B9D80319-371B-4910-B097-722D118E5624}" destId="{55F43186-2901-41E4-8716-1CAB3EE23FCD}" srcOrd="1" destOrd="0" presId="urn:microsoft.com/office/officeart/2005/8/layout/hierarchy5"/>
    <dgm:cxn modelId="{BBDDF583-B140-42B6-888C-6CDBAEE00604}" type="presOf" srcId="{AFE5B021-D143-48FA-BF3F-88DCBED0D4B0}" destId="{B790B744-7A21-4134-85C1-B20810B01A05}" srcOrd="0" destOrd="0" presId="urn:microsoft.com/office/officeart/2005/8/layout/hierarchy5"/>
    <dgm:cxn modelId="{397792AA-AE0D-4FED-9C05-D07176B7920F}" srcId="{F49C1EDD-A866-4800-8603-858BF190B410}" destId="{6F32BF24-84DA-4661-9A59-827455D474C2}" srcOrd="0" destOrd="0" parTransId="{8CCB1DCD-2F0A-42D0-987F-4104768FD9C2}" sibTransId="{BC1ED4F2-BD20-4FB8-A7D1-438FDC66AFD8}"/>
    <dgm:cxn modelId="{5EB7820C-7AA2-48C3-91F5-2A746B044EA1}" srcId="{5386ACAC-3113-42E1-A069-AD952671B389}" destId="{75CA0DAD-50D1-45EC-A122-5926F6B86305}" srcOrd="0" destOrd="0" parTransId="{B9D80319-371B-4910-B097-722D118E5624}" sibTransId="{62521DB3-00AF-49C6-A3DC-6C53BD82CA03}"/>
    <dgm:cxn modelId="{E1B6FC61-8854-4479-9C09-D9C203A0589D}" type="presOf" srcId="{F87D86FD-30D1-4317-B2A3-7B46B23AF879}" destId="{7FE6E368-F41C-4573-AE8C-A6D3967F7ACC}" srcOrd="0" destOrd="0" presId="urn:microsoft.com/office/officeart/2005/8/layout/hierarchy5"/>
    <dgm:cxn modelId="{9C74D436-7DDD-4E7D-B229-C533F43B0D65}" type="presOf" srcId="{A20B69AB-8121-4413-AE78-C7EAAD5B162D}" destId="{9219129E-8F4C-49FD-9683-031AE935E47D}" srcOrd="0" destOrd="0" presId="urn:microsoft.com/office/officeart/2005/8/layout/hierarchy5"/>
    <dgm:cxn modelId="{3F14FD4D-CB7C-4A45-865F-C3299E82A45D}" srcId="{6F32BF24-84DA-4661-9A59-827455D474C2}" destId="{5386ACAC-3113-42E1-A069-AD952671B389}" srcOrd="0" destOrd="0" parTransId="{EC30E423-9731-4C2D-A7C4-D2E2656F36E2}" sibTransId="{1C77E1C0-5E18-4FD6-89C1-8B656A58333D}"/>
    <dgm:cxn modelId="{F1719D40-EE2C-4407-BA80-42CDFCDF023A}" srcId="{F49C1EDD-A866-4800-8603-858BF190B410}" destId="{F87D86FD-30D1-4317-B2A3-7B46B23AF879}" srcOrd="1" destOrd="0" parTransId="{0506CA8F-6F72-4423-9B38-8039F83C8ACB}" sibTransId="{52012C1C-0A04-453B-8F50-45CEEEB462D5}"/>
    <dgm:cxn modelId="{57F6CC2D-CAF6-4F92-9300-74005129F62F}" type="presOf" srcId="{89EB551C-C364-4BB5-BBA7-7E3D66E23B68}" destId="{F3084292-9296-48C8-97D6-39DD0D0B836D}" srcOrd="0" destOrd="0" presId="urn:microsoft.com/office/officeart/2005/8/layout/hierarchy5"/>
    <dgm:cxn modelId="{A6A68523-E2CD-446E-B1D9-F796A0536992}" type="presOf" srcId="{EC30E423-9731-4C2D-A7C4-D2E2656F36E2}" destId="{AAAE9D98-D4C1-4C22-A1E1-14879373E2BB}" srcOrd="1" destOrd="0" presId="urn:microsoft.com/office/officeart/2005/8/layout/hierarchy5"/>
    <dgm:cxn modelId="{3708204B-2EC1-4621-A844-B088E1C9FC1F}" type="presOf" srcId="{69693652-1FB3-400D-892A-D883C19D97ED}" destId="{487874EB-4DDF-4E97-A54D-681F4464D8E3}" srcOrd="0" destOrd="0" presId="urn:microsoft.com/office/officeart/2005/8/layout/hierarchy5"/>
    <dgm:cxn modelId="{95621128-B6A0-4349-AD02-760567694DF9}" srcId="{F49C1EDD-A866-4800-8603-858BF190B410}" destId="{D67C7232-32BD-46D6-A720-859178895417}" srcOrd="3" destOrd="0" parTransId="{85A30637-6843-4014-944D-9141EB9D9605}" sibTransId="{A0FACAA0-3BCB-4471-BDD5-D47D88DBEA69}"/>
    <dgm:cxn modelId="{FC782180-0A8A-4789-8F19-AB782C1664F8}" type="presOf" srcId="{F49C1EDD-A866-4800-8603-858BF190B410}" destId="{1DF454EB-076B-46B3-8009-63742200D1BF}" srcOrd="0" destOrd="0" presId="urn:microsoft.com/office/officeart/2005/8/layout/hierarchy5"/>
    <dgm:cxn modelId="{A5684C26-99ED-41FD-A7FA-FFBB26EAB61F}" type="presOf" srcId="{EC30E423-9731-4C2D-A7C4-D2E2656F36E2}" destId="{9FC77024-A026-4B00-87BC-2E50F6BDC79C}" srcOrd="0" destOrd="0" presId="urn:microsoft.com/office/officeart/2005/8/layout/hierarchy5"/>
    <dgm:cxn modelId="{DFC85885-EB8B-49A2-BCC0-B9AE083C8D80}" srcId="{F49C1EDD-A866-4800-8603-858BF190B410}" destId="{D3ECCC87-D405-48B7-A617-F27CE875B125}" srcOrd="2" destOrd="0" parTransId="{C2A0A669-E12C-473D-8CF2-6BA352184972}" sibTransId="{3E0ACD4B-0245-4A8E-8713-4A383AF2C7D9}"/>
    <dgm:cxn modelId="{C40CCEB1-476F-4B31-AF88-97B92A6DA56C}" type="presOf" srcId="{69693652-1FB3-400D-892A-D883C19D97ED}" destId="{3869B99E-2B5D-420A-B642-47EF4619DE6C}" srcOrd="1" destOrd="0" presId="urn:microsoft.com/office/officeart/2005/8/layout/hierarchy5"/>
    <dgm:cxn modelId="{871484C8-A35A-4BED-839D-668AE3A2903F}" type="presOf" srcId="{6F32BF24-84DA-4661-9A59-827455D474C2}" destId="{02599A4E-5315-4B75-AF8F-EF312F4AE925}" srcOrd="0" destOrd="0" presId="urn:microsoft.com/office/officeart/2005/8/layout/hierarchy5"/>
    <dgm:cxn modelId="{3731BE85-450E-4952-AEF5-5734F855BAEA}" srcId="{6F32BF24-84DA-4661-9A59-827455D474C2}" destId="{89EB551C-C364-4BB5-BBA7-7E3D66E23B68}" srcOrd="1" destOrd="0" parTransId="{AFE5B021-D143-48FA-BF3F-88DCBED0D4B0}" sibTransId="{4D879E84-2340-4F3D-BA35-66DFFA5C60A5}"/>
    <dgm:cxn modelId="{8D5A0B5E-BBEA-4D81-8FDC-306945C19081}" type="presOf" srcId="{D3ECCC87-D405-48B7-A617-F27CE875B125}" destId="{9794359A-BA9A-436D-8A9B-097237522231}" srcOrd="0" destOrd="0" presId="urn:microsoft.com/office/officeart/2005/8/layout/hierarchy5"/>
    <dgm:cxn modelId="{8C2016D1-5216-4B2C-9B22-B96767715508}" type="presOf" srcId="{B9D80319-371B-4910-B097-722D118E5624}" destId="{A338E21B-FBEF-43D8-8E80-BC182349CACE}" srcOrd="0" destOrd="0" presId="urn:microsoft.com/office/officeart/2005/8/layout/hierarchy5"/>
    <dgm:cxn modelId="{8DE7F6D9-654F-4EB8-842D-FA1E3345E429}" type="presParOf" srcId="{1DF454EB-076B-46B3-8009-63742200D1BF}" destId="{2FE1EFFB-E7B5-4BDD-B46A-806F9E3EAA7E}" srcOrd="0" destOrd="0" presId="urn:microsoft.com/office/officeart/2005/8/layout/hierarchy5"/>
    <dgm:cxn modelId="{9996FC53-94E2-4F99-87F4-ABF3ADB0BE04}" type="presParOf" srcId="{2FE1EFFB-E7B5-4BDD-B46A-806F9E3EAA7E}" destId="{5C0152D2-6B47-4FF1-8ADB-26381D8E86C7}" srcOrd="0" destOrd="0" presId="urn:microsoft.com/office/officeart/2005/8/layout/hierarchy5"/>
    <dgm:cxn modelId="{884BEFEC-F07A-45C8-AFB8-2FB1B527A27F}" type="presParOf" srcId="{2FE1EFFB-E7B5-4BDD-B46A-806F9E3EAA7E}" destId="{0F4F217C-0502-4056-A85F-8A1EBBCBB0C7}" srcOrd="1" destOrd="0" presId="urn:microsoft.com/office/officeart/2005/8/layout/hierarchy5"/>
    <dgm:cxn modelId="{25670CFA-B831-4A3F-BE18-A20A08D7F154}" type="presParOf" srcId="{0F4F217C-0502-4056-A85F-8A1EBBCBB0C7}" destId="{6E49B729-2EF1-4C25-A9C3-589CE985773D}" srcOrd="0" destOrd="0" presId="urn:microsoft.com/office/officeart/2005/8/layout/hierarchy5"/>
    <dgm:cxn modelId="{EAE824E8-565B-4224-84D6-445BE84D7149}" type="presParOf" srcId="{6E49B729-2EF1-4C25-A9C3-589CE985773D}" destId="{02599A4E-5315-4B75-AF8F-EF312F4AE925}" srcOrd="0" destOrd="0" presId="urn:microsoft.com/office/officeart/2005/8/layout/hierarchy5"/>
    <dgm:cxn modelId="{0249C413-0A1D-45AC-BC15-BD59C03F6968}" type="presParOf" srcId="{6E49B729-2EF1-4C25-A9C3-589CE985773D}" destId="{CAF65DF8-6697-47A5-A58C-5049E09DE8AD}" srcOrd="1" destOrd="0" presId="urn:microsoft.com/office/officeart/2005/8/layout/hierarchy5"/>
    <dgm:cxn modelId="{081DA351-E586-464F-91DD-34FC196CFA4D}" type="presParOf" srcId="{CAF65DF8-6697-47A5-A58C-5049E09DE8AD}" destId="{9FC77024-A026-4B00-87BC-2E50F6BDC79C}" srcOrd="0" destOrd="0" presId="urn:microsoft.com/office/officeart/2005/8/layout/hierarchy5"/>
    <dgm:cxn modelId="{9B107EEF-1880-4B45-B4B8-77F01CF9E35A}" type="presParOf" srcId="{9FC77024-A026-4B00-87BC-2E50F6BDC79C}" destId="{AAAE9D98-D4C1-4C22-A1E1-14879373E2BB}" srcOrd="0" destOrd="0" presId="urn:microsoft.com/office/officeart/2005/8/layout/hierarchy5"/>
    <dgm:cxn modelId="{5A7CA43B-5D68-4FB4-8053-4A8250C57916}" type="presParOf" srcId="{CAF65DF8-6697-47A5-A58C-5049E09DE8AD}" destId="{57B4EE4A-554E-4B97-B6A4-A2932655AE24}" srcOrd="1" destOrd="0" presId="urn:microsoft.com/office/officeart/2005/8/layout/hierarchy5"/>
    <dgm:cxn modelId="{1B272835-A32F-4634-9CD1-8BDC09F928E2}" type="presParOf" srcId="{57B4EE4A-554E-4B97-B6A4-A2932655AE24}" destId="{F7382F4F-E554-4741-B51A-5C18B970CFED}" srcOrd="0" destOrd="0" presId="urn:microsoft.com/office/officeart/2005/8/layout/hierarchy5"/>
    <dgm:cxn modelId="{9435AFF8-A9B1-42E1-AE85-AD113E511F4D}" type="presParOf" srcId="{57B4EE4A-554E-4B97-B6A4-A2932655AE24}" destId="{A7896968-A082-4D06-BF6F-7A4EA00F479C}" srcOrd="1" destOrd="0" presId="urn:microsoft.com/office/officeart/2005/8/layout/hierarchy5"/>
    <dgm:cxn modelId="{B7ACF3D3-E61B-487E-AE46-159B675A900F}" type="presParOf" srcId="{A7896968-A082-4D06-BF6F-7A4EA00F479C}" destId="{A338E21B-FBEF-43D8-8E80-BC182349CACE}" srcOrd="0" destOrd="0" presId="urn:microsoft.com/office/officeart/2005/8/layout/hierarchy5"/>
    <dgm:cxn modelId="{35034C19-598E-4259-A756-94FDB2779203}" type="presParOf" srcId="{A338E21B-FBEF-43D8-8E80-BC182349CACE}" destId="{55F43186-2901-41E4-8716-1CAB3EE23FCD}" srcOrd="0" destOrd="0" presId="urn:microsoft.com/office/officeart/2005/8/layout/hierarchy5"/>
    <dgm:cxn modelId="{B6A3702E-369C-47A8-82DF-55FF4A5C4FF6}" type="presParOf" srcId="{A7896968-A082-4D06-BF6F-7A4EA00F479C}" destId="{E02E7A21-42FB-4C5D-B3DE-E29D7660BEA3}" srcOrd="1" destOrd="0" presId="urn:microsoft.com/office/officeart/2005/8/layout/hierarchy5"/>
    <dgm:cxn modelId="{FF56AFE0-26BB-4E65-AAED-C105AE71A3A5}" type="presParOf" srcId="{E02E7A21-42FB-4C5D-B3DE-E29D7660BEA3}" destId="{F12BFFAA-A234-4C5E-ACE5-90E8FF693E82}" srcOrd="0" destOrd="0" presId="urn:microsoft.com/office/officeart/2005/8/layout/hierarchy5"/>
    <dgm:cxn modelId="{3E0493C6-FF31-48E7-87D5-71C79728265D}" type="presParOf" srcId="{E02E7A21-42FB-4C5D-B3DE-E29D7660BEA3}" destId="{18DE72DB-9AC8-4A93-A39B-8B654436A307}" srcOrd="1" destOrd="0" presId="urn:microsoft.com/office/officeart/2005/8/layout/hierarchy5"/>
    <dgm:cxn modelId="{76550DE1-A386-48C6-847F-B3DD84F2B4A5}" type="presParOf" srcId="{CAF65DF8-6697-47A5-A58C-5049E09DE8AD}" destId="{B790B744-7A21-4134-85C1-B20810B01A05}" srcOrd="2" destOrd="0" presId="urn:microsoft.com/office/officeart/2005/8/layout/hierarchy5"/>
    <dgm:cxn modelId="{2D20D9E1-0A9D-40E1-BAD5-A2E66756A389}" type="presParOf" srcId="{B790B744-7A21-4134-85C1-B20810B01A05}" destId="{32BED875-DEA4-4D4F-AE95-298BC9325239}" srcOrd="0" destOrd="0" presId="urn:microsoft.com/office/officeart/2005/8/layout/hierarchy5"/>
    <dgm:cxn modelId="{985F9620-9DAC-4C70-A139-8F06A4913DCD}" type="presParOf" srcId="{CAF65DF8-6697-47A5-A58C-5049E09DE8AD}" destId="{8AF79B04-2EEB-4B85-A0B8-B930076FD87A}" srcOrd="3" destOrd="0" presId="urn:microsoft.com/office/officeart/2005/8/layout/hierarchy5"/>
    <dgm:cxn modelId="{BAC0AB8C-61C6-402D-AE9A-62D10ECC26AA}" type="presParOf" srcId="{8AF79B04-2EEB-4B85-A0B8-B930076FD87A}" destId="{F3084292-9296-48C8-97D6-39DD0D0B836D}" srcOrd="0" destOrd="0" presId="urn:microsoft.com/office/officeart/2005/8/layout/hierarchy5"/>
    <dgm:cxn modelId="{7EE5D2A4-E337-403D-BE8D-7562E423FF89}" type="presParOf" srcId="{8AF79B04-2EEB-4B85-A0B8-B930076FD87A}" destId="{6F4DEEB5-62ED-4542-8B19-9611A87F79C3}" srcOrd="1" destOrd="0" presId="urn:microsoft.com/office/officeart/2005/8/layout/hierarchy5"/>
    <dgm:cxn modelId="{F9ED88D3-4A3A-4671-A77B-8B385865150F}" type="presParOf" srcId="{6F4DEEB5-62ED-4542-8B19-9611A87F79C3}" destId="{487874EB-4DDF-4E97-A54D-681F4464D8E3}" srcOrd="0" destOrd="0" presId="urn:microsoft.com/office/officeart/2005/8/layout/hierarchy5"/>
    <dgm:cxn modelId="{2FB8CFEF-D174-4924-BFFE-C3D2FC850F71}" type="presParOf" srcId="{487874EB-4DDF-4E97-A54D-681F4464D8E3}" destId="{3869B99E-2B5D-420A-B642-47EF4619DE6C}" srcOrd="0" destOrd="0" presId="urn:microsoft.com/office/officeart/2005/8/layout/hierarchy5"/>
    <dgm:cxn modelId="{32626073-CA57-4A8D-A2B4-33AC483AB4D6}" type="presParOf" srcId="{6F4DEEB5-62ED-4542-8B19-9611A87F79C3}" destId="{FC951835-CFB9-4582-9975-25D833BDAA1A}" srcOrd="1" destOrd="0" presId="urn:microsoft.com/office/officeart/2005/8/layout/hierarchy5"/>
    <dgm:cxn modelId="{ED2FA395-F871-4C51-82E9-EE6C744DA817}" type="presParOf" srcId="{FC951835-CFB9-4582-9975-25D833BDAA1A}" destId="{9219129E-8F4C-49FD-9683-031AE935E47D}" srcOrd="0" destOrd="0" presId="urn:microsoft.com/office/officeart/2005/8/layout/hierarchy5"/>
    <dgm:cxn modelId="{617A9464-607A-476F-BB25-2255AAF6CAF5}" type="presParOf" srcId="{FC951835-CFB9-4582-9975-25D833BDAA1A}" destId="{5D83168E-CD71-4EA4-A1F0-8444C6A6F861}" srcOrd="1" destOrd="0" presId="urn:microsoft.com/office/officeart/2005/8/layout/hierarchy5"/>
    <dgm:cxn modelId="{DC597148-2883-413E-BD2E-865540C7B02E}" type="presParOf" srcId="{1DF454EB-076B-46B3-8009-63742200D1BF}" destId="{3BC5D04E-25B9-43B2-8A2C-BD0EEF649FC4}" srcOrd="1" destOrd="0" presId="urn:microsoft.com/office/officeart/2005/8/layout/hierarchy5"/>
    <dgm:cxn modelId="{1B38F0F7-9623-4734-BCB3-43BDFFBAD445}" type="presParOf" srcId="{3BC5D04E-25B9-43B2-8A2C-BD0EEF649FC4}" destId="{A92D1622-B7D9-4555-B1A5-869734A75ED1}" srcOrd="0" destOrd="0" presId="urn:microsoft.com/office/officeart/2005/8/layout/hierarchy5"/>
    <dgm:cxn modelId="{D5852F41-4131-4199-841D-E516168FACCE}" type="presParOf" srcId="{A92D1622-B7D9-4555-B1A5-869734A75ED1}" destId="{7FE6E368-F41C-4573-AE8C-A6D3967F7ACC}" srcOrd="0" destOrd="0" presId="urn:microsoft.com/office/officeart/2005/8/layout/hierarchy5"/>
    <dgm:cxn modelId="{BCC02BF4-E19A-473E-8099-8E00AC3D62BA}" type="presParOf" srcId="{A92D1622-B7D9-4555-B1A5-869734A75ED1}" destId="{AF91B63C-72EF-4F5C-8468-EBB098DE126D}" srcOrd="1" destOrd="0" presId="urn:microsoft.com/office/officeart/2005/8/layout/hierarchy5"/>
    <dgm:cxn modelId="{C83F7A95-56D2-4AF4-9418-1D04A257A81C}" type="presParOf" srcId="{3BC5D04E-25B9-43B2-8A2C-BD0EEF649FC4}" destId="{7D302D6C-1269-41B6-9AF5-B582F133C7D5}" srcOrd="1" destOrd="0" presId="urn:microsoft.com/office/officeart/2005/8/layout/hierarchy5"/>
    <dgm:cxn modelId="{B3B75E50-8A67-45F5-BF34-B5E1A47B50AE}" type="presParOf" srcId="{7D302D6C-1269-41B6-9AF5-B582F133C7D5}" destId="{53A59B43-41B3-484E-85B2-365D782E7BCA}" srcOrd="0" destOrd="0" presId="urn:microsoft.com/office/officeart/2005/8/layout/hierarchy5"/>
    <dgm:cxn modelId="{0001F4DC-7372-4BF4-ADAE-D543519E1F2D}" type="presParOf" srcId="{3BC5D04E-25B9-43B2-8A2C-BD0EEF649FC4}" destId="{13A73F2C-31F5-4923-800B-4F18B81E9205}" srcOrd="2" destOrd="0" presId="urn:microsoft.com/office/officeart/2005/8/layout/hierarchy5"/>
    <dgm:cxn modelId="{3177E994-AFC6-47F6-BF91-A65470E81E58}" type="presParOf" srcId="{13A73F2C-31F5-4923-800B-4F18B81E9205}" destId="{9794359A-BA9A-436D-8A9B-097237522231}" srcOrd="0" destOrd="0" presId="urn:microsoft.com/office/officeart/2005/8/layout/hierarchy5"/>
    <dgm:cxn modelId="{D066B351-593D-4642-9DA3-BE3F6A275528}" type="presParOf" srcId="{13A73F2C-31F5-4923-800B-4F18B81E9205}" destId="{CFBF0F04-93CB-4276-BB02-4C7B8F6C90D5}" srcOrd="1" destOrd="0" presId="urn:microsoft.com/office/officeart/2005/8/layout/hierarchy5"/>
    <dgm:cxn modelId="{1F0937F7-C914-4C6C-8BE8-3162EF13493E}" type="presParOf" srcId="{3BC5D04E-25B9-43B2-8A2C-BD0EEF649FC4}" destId="{F81B1272-DB75-4EE5-9822-A86B27FF2A70}" srcOrd="3" destOrd="0" presId="urn:microsoft.com/office/officeart/2005/8/layout/hierarchy5"/>
    <dgm:cxn modelId="{13E4B8F6-60F8-4D4F-ACED-A30EF8FD7EB5}" type="presParOf" srcId="{F81B1272-DB75-4EE5-9822-A86B27FF2A70}" destId="{CCCB578F-414C-47EC-8617-13029686DE2F}" srcOrd="0" destOrd="0" presId="urn:microsoft.com/office/officeart/2005/8/layout/hierarchy5"/>
    <dgm:cxn modelId="{04A7DBF8-5872-48A6-91EB-160407AFB661}" type="presParOf" srcId="{3BC5D04E-25B9-43B2-8A2C-BD0EEF649FC4}" destId="{5F748F0B-3F85-453C-AFCF-A52578BFBC97}" srcOrd="4" destOrd="0" presId="urn:microsoft.com/office/officeart/2005/8/layout/hierarchy5"/>
    <dgm:cxn modelId="{1E92C042-C2A6-47C8-BCF1-B9F5A1463D93}" type="presParOf" srcId="{5F748F0B-3F85-453C-AFCF-A52578BFBC97}" destId="{38A31BFB-3AA4-4A4C-9C02-ED26BF672E94}" srcOrd="0" destOrd="0" presId="urn:microsoft.com/office/officeart/2005/8/layout/hierarchy5"/>
    <dgm:cxn modelId="{8C02EF6E-3EC3-4FFF-94DA-DB57A3546CE3}" type="presParOf" srcId="{5F748F0B-3F85-453C-AFCF-A52578BFBC97}" destId="{2CC64CBB-8FEA-46C3-9071-3BEFC3A1E6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C1EDD-A866-4800-8603-858BF190B41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32BF24-84DA-4661-9A59-827455D474C2}">
      <dgm:prSet phldrT="[Szöveg]"/>
      <dgm:spPr/>
      <dgm:t>
        <a:bodyPr/>
        <a:lstStyle/>
        <a:p>
          <a:r>
            <a:rPr lang="hu-HU" dirty="0" err="1" smtClean="0"/>
            <a:t>Scientific</a:t>
          </a:r>
          <a:r>
            <a:rPr lang="hu-HU" dirty="0" smtClean="0"/>
            <a:t> </a:t>
          </a:r>
          <a:r>
            <a:rPr lang="hu-HU" dirty="0" err="1" smtClean="0"/>
            <a:t>impact</a:t>
          </a:r>
          <a:endParaRPr lang="hu-HU" dirty="0"/>
        </a:p>
      </dgm:t>
    </dgm:pt>
    <dgm:pt modelId="{8CCB1DCD-2F0A-42D0-987F-4104768FD9C2}" type="parTrans" cxnId="{397792AA-AE0D-4FED-9C05-D07176B7920F}">
      <dgm:prSet/>
      <dgm:spPr/>
      <dgm:t>
        <a:bodyPr/>
        <a:lstStyle/>
        <a:p>
          <a:endParaRPr lang="hu-HU"/>
        </a:p>
      </dgm:t>
    </dgm:pt>
    <dgm:pt modelId="{BC1ED4F2-BD20-4FB8-A7D1-438FDC66AFD8}" type="sibTrans" cxnId="{397792AA-AE0D-4FED-9C05-D07176B7920F}">
      <dgm:prSet/>
      <dgm:spPr/>
      <dgm:t>
        <a:bodyPr/>
        <a:lstStyle/>
        <a:p>
          <a:endParaRPr lang="hu-HU"/>
        </a:p>
      </dgm:t>
    </dgm:pt>
    <dgm:pt modelId="{5386ACAC-3113-42E1-A069-AD952671B389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err="1" smtClean="0"/>
            <a:t>Sociology</a:t>
          </a:r>
          <a:r>
            <a:rPr lang="hu-HU" dirty="0" smtClean="0"/>
            <a:t> of </a:t>
          </a:r>
          <a:r>
            <a:rPr lang="hu-HU" dirty="0" err="1" smtClean="0"/>
            <a:t>science</a:t>
          </a:r>
          <a:r>
            <a:rPr lang="hu-HU" dirty="0" smtClean="0"/>
            <a:t>: </a:t>
          </a:r>
          <a:r>
            <a:rPr lang="hu-HU" dirty="0" err="1" smtClean="0"/>
            <a:t>theory</a:t>
          </a:r>
          <a:r>
            <a:rPr lang="hu-HU" dirty="0" smtClean="0"/>
            <a:t> of </a:t>
          </a:r>
          <a:r>
            <a:rPr lang="hu-HU" dirty="0" err="1" smtClean="0"/>
            <a:t>usage</a:t>
          </a:r>
          <a:endParaRPr lang="hu-HU" dirty="0"/>
        </a:p>
      </dgm:t>
    </dgm:pt>
    <dgm:pt modelId="{EC30E423-9731-4C2D-A7C4-D2E2656F36E2}" type="parTrans" cxnId="{3F14FD4D-CB7C-4A45-865F-C3299E82A45D}">
      <dgm:prSet/>
      <dgm:spPr/>
      <dgm:t>
        <a:bodyPr/>
        <a:lstStyle/>
        <a:p>
          <a:endParaRPr lang="hu-HU"/>
        </a:p>
      </dgm:t>
    </dgm:pt>
    <dgm:pt modelId="{1C77E1C0-5E18-4FD6-89C1-8B656A58333D}" type="sibTrans" cxnId="{3F14FD4D-CB7C-4A45-865F-C3299E82A45D}">
      <dgm:prSet/>
      <dgm:spPr/>
      <dgm:t>
        <a:bodyPr/>
        <a:lstStyle/>
        <a:p>
          <a:endParaRPr lang="hu-HU"/>
        </a:p>
      </dgm:t>
    </dgm:pt>
    <dgm:pt modelId="{75CA0DAD-50D1-45EC-A122-5926F6B86305}">
      <dgm:prSet phldrT="[Szöveg]"/>
      <dgm:spPr/>
      <dgm:t>
        <a:bodyPr/>
        <a:lstStyle/>
        <a:p>
          <a:r>
            <a:rPr lang="hu-HU" dirty="0" smtClean="0"/>
            <a:t>Access, </a:t>
          </a:r>
          <a:r>
            <a:rPr lang="hu-HU" dirty="0" err="1" smtClean="0"/>
            <a:t>appraise</a:t>
          </a:r>
          <a:r>
            <a:rPr lang="hu-HU" dirty="0" smtClean="0"/>
            <a:t>, </a:t>
          </a:r>
          <a:r>
            <a:rPr lang="hu-HU" dirty="0" err="1" smtClean="0"/>
            <a:t>apply</a:t>
          </a:r>
          <a:r>
            <a:rPr lang="hu-HU" dirty="0" smtClean="0"/>
            <a:t> </a:t>
          </a:r>
          <a:r>
            <a:rPr lang="hu-HU" dirty="0" err="1" smtClean="0"/>
            <a:t>counts</a:t>
          </a:r>
          <a:endParaRPr lang="hu-HU" dirty="0"/>
        </a:p>
      </dgm:t>
    </dgm:pt>
    <dgm:pt modelId="{B9D80319-371B-4910-B097-722D118E5624}" type="parTrans" cxnId="{5EB7820C-7AA2-48C3-91F5-2A746B044EA1}">
      <dgm:prSet/>
      <dgm:spPr/>
      <dgm:t>
        <a:bodyPr/>
        <a:lstStyle/>
        <a:p>
          <a:endParaRPr lang="hu-HU"/>
        </a:p>
      </dgm:t>
    </dgm:pt>
    <dgm:pt modelId="{62521DB3-00AF-49C6-A3DC-6C53BD82CA03}" type="sibTrans" cxnId="{5EB7820C-7AA2-48C3-91F5-2A746B044EA1}">
      <dgm:prSet/>
      <dgm:spPr/>
      <dgm:t>
        <a:bodyPr/>
        <a:lstStyle/>
        <a:p>
          <a:endParaRPr lang="hu-HU"/>
        </a:p>
      </dgm:t>
    </dgm:pt>
    <dgm:pt modelId="{89EB551C-C364-4BB5-BBA7-7E3D66E23B68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err="1" smtClean="0"/>
            <a:t>Statistical</a:t>
          </a:r>
          <a:r>
            <a:rPr lang="hu-HU" dirty="0" smtClean="0"/>
            <a:t> </a:t>
          </a:r>
          <a:r>
            <a:rPr lang="hu-HU" dirty="0" err="1" smtClean="0"/>
            <a:t>models</a:t>
          </a:r>
          <a:r>
            <a:rPr lang="hu-HU" dirty="0" smtClean="0"/>
            <a:t> of </a:t>
          </a:r>
          <a:r>
            <a:rPr lang="hu-HU" dirty="0" err="1" smtClean="0"/>
            <a:t>usage</a:t>
          </a:r>
          <a:endParaRPr lang="hu-HU" dirty="0"/>
        </a:p>
      </dgm:t>
    </dgm:pt>
    <dgm:pt modelId="{AFE5B021-D143-48FA-BF3F-88DCBED0D4B0}" type="parTrans" cxnId="{3731BE85-450E-4952-AEF5-5734F855BAEA}">
      <dgm:prSet/>
      <dgm:spPr/>
      <dgm:t>
        <a:bodyPr/>
        <a:lstStyle/>
        <a:p>
          <a:endParaRPr lang="hu-HU"/>
        </a:p>
      </dgm:t>
    </dgm:pt>
    <dgm:pt modelId="{4D879E84-2340-4F3D-BA35-66DFFA5C60A5}" type="sibTrans" cxnId="{3731BE85-450E-4952-AEF5-5734F855BAEA}">
      <dgm:prSet/>
      <dgm:spPr/>
      <dgm:t>
        <a:bodyPr/>
        <a:lstStyle/>
        <a:p>
          <a:endParaRPr lang="hu-HU"/>
        </a:p>
      </dgm:t>
    </dgm:pt>
    <dgm:pt modelId="{A20B69AB-8121-4413-AE78-C7EAAD5B162D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err="1" smtClean="0"/>
            <a:t>Normalized</a:t>
          </a:r>
          <a:r>
            <a:rPr lang="hu-HU" dirty="0" smtClean="0"/>
            <a:t>, „</a:t>
          </a:r>
          <a:r>
            <a:rPr lang="hu-HU" dirty="0" err="1" smtClean="0"/>
            <a:t>model-based</a:t>
          </a:r>
          <a:r>
            <a:rPr lang="hu-HU" dirty="0" smtClean="0"/>
            <a:t>” </a:t>
          </a:r>
          <a:r>
            <a:rPr lang="hu-HU" dirty="0" err="1" smtClean="0"/>
            <a:t>impact</a:t>
          </a:r>
          <a:r>
            <a:rPr lang="hu-HU" dirty="0" smtClean="0"/>
            <a:t> </a:t>
          </a:r>
          <a:r>
            <a:rPr lang="hu-HU" dirty="0" err="1" smtClean="0"/>
            <a:t>metrics</a:t>
          </a:r>
          <a:endParaRPr lang="hu-HU" dirty="0" smtClean="0"/>
        </a:p>
        <a:p>
          <a:endParaRPr lang="hu-HU" dirty="0"/>
        </a:p>
      </dgm:t>
    </dgm:pt>
    <dgm:pt modelId="{69693652-1FB3-400D-892A-D883C19D97ED}" type="parTrans" cxnId="{5BB46B64-0937-41F3-AB65-9949232136D6}">
      <dgm:prSet/>
      <dgm:spPr/>
      <dgm:t>
        <a:bodyPr/>
        <a:lstStyle/>
        <a:p>
          <a:endParaRPr lang="hu-HU"/>
        </a:p>
      </dgm:t>
    </dgm:pt>
    <dgm:pt modelId="{993782D5-D171-483B-8464-3AAA70BA0F6D}" type="sibTrans" cxnId="{5BB46B64-0937-41F3-AB65-9949232136D6}">
      <dgm:prSet/>
      <dgm:spPr/>
      <dgm:t>
        <a:bodyPr/>
        <a:lstStyle/>
        <a:p>
          <a:endParaRPr lang="hu-HU"/>
        </a:p>
      </dgm:t>
    </dgm:pt>
    <dgm:pt modelId="{F87D86FD-30D1-4317-B2A3-7B46B23AF879}">
      <dgm:prSet phldrT="[Szöveg]"/>
      <dgm:spPr/>
      <dgm:t>
        <a:bodyPr/>
        <a:lstStyle/>
        <a:p>
          <a:r>
            <a:rPr lang="hu-HU" dirty="0" smtClean="0"/>
            <a:t>Performance </a:t>
          </a:r>
          <a:r>
            <a:rPr lang="hu-HU" dirty="0" err="1" smtClean="0"/>
            <a:t>dimension</a:t>
          </a:r>
          <a:endParaRPr lang="hu-HU" dirty="0"/>
        </a:p>
      </dgm:t>
    </dgm:pt>
    <dgm:pt modelId="{0506CA8F-6F72-4423-9B38-8039F83C8ACB}" type="parTrans" cxnId="{F1719D40-EE2C-4407-BA80-42CDFCDF023A}">
      <dgm:prSet/>
      <dgm:spPr/>
      <dgm:t>
        <a:bodyPr/>
        <a:lstStyle/>
        <a:p>
          <a:endParaRPr lang="hu-HU"/>
        </a:p>
      </dgm:t>
    </dgm:pt>
    <dgm:pt modelId="{52012C1C-0A04-453B-8F50-45CEEEB462D5}" type="sibTrans" cxnId="{F1719D40-EE2C-4407-BA80-42CDFCDF023A}">
      <dgm:prSet/>
      <dgm:spPr/>
      <dgm:t>
        <a:bodyPr/>
        <a:lstStyle/>
        <a:p>
          <a:endParaRPr lang="hu-HU"/>
        </a:p>
      </dgm:t>
    </dgm:pt>
    <dgm:pt modelId="{D3ECCC87-D405-48B7-A617-F27CE875B125}">
      <dgm:prSet phldrT="[Szöveg]"/>
      <dgm:spPr/>
      <dgm:t>
        <a:bodyPr/>
        <a:lstStyle/>
        <a:p>
          <a:r>
            <a:rPr lang="hu-HU" dirty="0" err="1" smtClean="0"/>
            <a:t>Theoretical</a:t>
          </a:r>
          <a:r>
            <a:rPr lang="hu-HU" dirty="0" smtClean="0"/>
            <a:t> </a:t>
          </a:r>
          <a:r>
            <a:rPr lang="hu-HU" dirty="0" err="1" smtClean="0"/>
            <a:t>level</a:t>
          </a:r>
          <a:endParaRPr lang="hu-HU" dirty="0"/>
        </a:p>
      </dgm:t>
    </dgm:pt>
    <dgm:pt modelId="{C2A0A669-E12C-473D-8CF2-6BA352184972}" type="parTrans" cxnId="{DFC85885-EB8B-49A2-BCC0-B9AE083C8D80}">
      <dgm:prSet/>
      <dgm:spPr/>
      <dgm:t>
        <a:bodyPr/>
        <a:lstStyle/>
        <a:p>
          <a:endParaRPr lang="hu-HU"/>
        </a:p>
      </dgm:t>
    </dgm:pt>
    <dgm:pt modelId="{3E0ACD4B-0245-4A8E-8713-4A383AF2C7D9}" type="sibTrans" cxnId="{DFC85885-EB8B-49A2-BCC0-B9AE083C8D80}">
      <dgm:prSet/>
      <dgm:spPr/>
      <dgm:t>
        <a:bodyPr/>
        <a:lstStyle/>
        <a:p>
          <a:endParaRPr lang="hu-HU"/>
        </a:p>
      </dgm:t>
    </dgm:pt>
    <dgm:pt modelId="{D67C7232-32BD-46D6-A720-859178895417}">
      <dgm:prSet phldrT="[Szöveg]"/>
      <dgm:spPr/>
      <dgm:t>
        <a:bodyPr/>
        <a:lstStyle/>
        <a:p>
          <a:r>
            <a:rPr lang="hu-HU" dirty="0" err="1" smtClean="0"/>
            <a:t>Indicators</a:t>
          </a:r>
          <a:r>
            <a:rPr lang="hu-HU" dirty="0" smtClean="0"/>
            <a:t> (</a:t>
          </a:r>
          <a:r>
            <a:rPr lang="hu-HU" dirty="0" err="1" smtClean="0"/>
            <a:t>measurement</a:t>
          </a:r>
          <a:r>
            <a:rPr lang="hu-HU" dirty="0" smtClean="0"/>
            <a:t>)</a:t>
          </a:r>
          <a:endParaRPr lang="hu-HU" dirty="0"/>
        </a:p>
      </dgm:t>
    </dgm:pt>
    <dgm:pt modelId="{85A30637-6843-4014-944D-9141EB9D9605}" type="parTrans" cxnId="{95621128-B6A0-4349-AD02-760567694DF9}">
      <dgm:prSet/>
      <dgm:spPr/>
      <dgm:t>
        <a:bodyPr/>
        <a:lstStyle/>
        <a:p>
          <a:endParaRPr lang="hu-HU"/>
        </a:p>
      </dgm:t>
    </dgm:pt>
    <dgm:pt modelId="{A0FACAA0-3BCB-4471-BDD5-D47D88DBEA69}" type="sibTrans" cxnId="{95621128-B6A0-4349-AD02-760567694DF9}">
      <dgm:prSet/>
      <dgm:spPr/>
      <dgm:t>
        <a:bodyPr/>
        <a:lstStyle/>
        <a:p>
          <a:endParaRPr lang="hu-HU"/>
        </a:p>
      </dgm:t>
    </dgm:pt>
    <dgm:pt modelId="{1DF454EB-076B-46B3-8009-63742200D1BF}" type="pres">
      <dgm:prSet presAssocID="{F49C1EDD-A866-4800-8603-858BF190B4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FE1EFFB-E7B5-4BDD-B46A-806F9E3EAA7E}" type="pres">
      <dgm:prSet presAssocID="{F49C1EDD-A866-4800-8603-858BF190B410}" presName="hierFlow" presStyleCnt="0"/>
      <dgm:spPr/>
    </dgm:pt>
    <dgm:pt modelId="{5C0152D2-6B47-4FF1-8ADB-26381D8E86C7}" type="pres">
      <dgm:prSet presAssocID="{F49C1EDD-A866-4800-8603-858BF190B410}" presName="firstBuf" presStyleCnt="0"/>
      <dgm:spPr/>
    </dgm:pt>
    <dgm:pt modelId="{0F4F217C-0502-4056-A85F-8A1EBBCBB0C7}" type="pres">
      <dgm:prSet presAssocID="{F49C1EDD-A866-4800-8603-858BF190B4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49B729-2EF1-4C25-A9C3-589CE985773D}" type="pres">
      <dgm:prSet presAssocID="{6F32BF24-84DA-4661-9A59-827455D474C2}" presName="Name17" presStyleCnt="0"/>
      <dgm:spPr/>
    </dgm:pt>
    <dgm:pt modelId="{02599A4E-5315-4B75-AF8F-EF312F4AE925}" type="pres">
      <dgm:prSet presAssocID="{6F32BF24-84DA-4661-9A59-827455D474C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AF65DF8-6697-47A5-A58C-5049E09DE8AD}" type="pres">
      <dgm:prSet presAssocID="{6F32BF24-84DA-4661-9A59-827455D474C2}" presName="hierChild2" presStyleCnt="0"/>
      <dgm:spPr/>
    </dgm:pt>
    <dgm:pt modelId="{9FC77024-A026-4B00-87BC-2E50F6BDC79C}" type="pres">
      <dgm:prSet presAssocID="{EC30E423-9731-4C2D-A7C4-D2E2656F36E2}" presName="Name25" presStyleLbl="parChTrans1D2" presStyleIdx="0" presStyleCnt="2"/>
      <dgm:spPr/>
      <dgm:t>
        <a:bodyPr/>
        <a:lstStyle/>
        <a:p>
          <a:endParaRPr lang="hu-HU"/>
        </a:p>
      </dgm:t>
    </dgm:pt>
    <dgm:pt modelId="{AAAE9D98-D4C1-4C22-A1E1-14879373E2BB}" type="pres">
      <dgm:prSet presAssocID="{EC30E423-9731-4C2D-A7C4-D2E2656F36E2}" presName="connTx" presStyleLbl="parChTrans1D2" presStyleIdx="0" presStyleCnt="2"/>
      <dgm:spPr/>
      <dgm:t>
        <a:bodyPr/>
        <a:lstStyle/>
        <a:p>
          <a:endParaRPr lang="hu-HU"/>
        </a:p>
      </dgm:t>
    </dgm:pt>
    <dgm:pt modelId="{57B4EE4A-554E-4B97-B6A4-A2932655AE24}" type="pres">
      <dgm:prSet presAssocID="{5386ACAC-3113-42E1-A069-AD952671B389}" presName="Name30" presStyleCnt="0"/>
      <dgm:spPr/>
    </dgm:pt>
    <dgm:pt modelId="{F7382F4F-E554-4741-B51A-5C18B970CFED}" type="pres">
      <dgm:prSet presAssocID="{5386ACAC-3113-42E1-A069-AD952671B389}" presName="level2Shape" presStyleLbl="node2" presStyleIdx="0" presStyleCnt="2"/>
      <dgm:spPr/>
      <dgm:t>
        <a:bodyPr/>
        <a:lstStyle/>
        <a:p>
          <a:endParaRPr lang="hu-HU"/>
        </a:p>
      </dgm:t>
    </dgm:pt>
    <dgm:pt modelId="{A7896968-A082-4D06-BF6F-7A4EA00F479C}" type="pres">
      <dgm:prSet presAssocID="{5386ACAC-3113-42E1-A069-AD952671B389}" presName="hierChild3" presStyleCnt="0"/>
      <dgm:spPr/>
    </dgm:pt>
    <dgm:pt modelId="{A338E21B-FBEF-43D8-8E80-BC182349CACE}" type="pres">
      <dgm:prSet presAssocID="{B9D80319-371B-4910-B097-722D118E5624}" presName="Name25" presStyleLbl="parChTrans1D3" presStyleIdx="0" presStyleCnt="2"/>
      <dgm:spPr/>
      <dgm:t>
        <a:bodyPr/>
        <a:lstStyle/>
        <a:p>
          <a:endParaRPr lang="hu-HU"/>
        </a:p>
      </dgm:t>
    </dgm:pt>
    <dgm:pt modelId="{55F43186-2901-41E4-8716-1CAB3EE23FCD}" type="pres">
      <dgm:prSet presAssocID="{B9D80319-371B-4910-B097-722D118E5624}" presName="connTx" presStyleLbl="parChTrans1D3" presStyleIdx="0" presStyleCnt="2"/>
      <dgm:spPr/>
      <dgm:t>
        <a:bodyPr/>
        <a:lstStyle/>
        <a:p>
          <a:endParaRPr lang="hu-HU"/>
        </a:p>
      </dgm:t>
    </dgm:pt>
    <dgm:pt modelId="{E02E7A21-42FB-4C5D-B3DE-E29D7660BEA3}" type="pres">
      <dgm:prSet presAssocID="{75CA0DAD-50D1-45EC-A122-5926F6B86305}" presName="Name30" presStyleCnt="0"/>
      <dgm:spPr/>
    </dgm:pt>
    <dgm:pt modelId="{F12BFFAA-A234-4C5E-ACE5-90E8FF693E82}" type="pres">
      <dgm:prSet presAssocID="{75CA0DAD-50D1-45EC-A122-5926F6B86305}" presName="level2Shape" presStyleLbl="node3" presStyleIdx="0" presStyleCnt="2"/>
      <dgm:spPr/>
      <dgm:t>
        <a:bodyPr/>
        <a:lstStyle/>
        <a:p>
          <a:endParaRPr lang="hu-HU"/>
        </a:p>
      </dgm:t>
    </dgm:pt>
    <dgm:pt modelId="{18DE72DB-9AC8-4A93-A39B-8B654436A307}" type="pres">
      <dgm:prSet presAssocID="{75CA0DAD-50D1-45EC-A122-5926F6B86305}" presName="hierChild3" presStyleCnt="0"/>
      <dgm:spPr/>
    </dgm:pt>
    <dgm:pt modelId="{B790B744-7A21-4134-85C1-B20810B01A05}" type="pres">
      <dgm:prSet presAssocID="{AFE5B021-D143-48FA-BF3F-88DCBED0D4B0}" presName="Name25" presStyleLbl="parChTrans1D2" presStyleIdx="1" presStyleCnt="2"/>
      <dgm:spPr/>
      <dgm:t>
        <a:bodyPr/>
        <a:lstStyle/>
        <a:p>
          <a:endParaRPr lang="hu-HU"/>
        </a:p>
      </dgm:t>
    </dgm:pt>
    <dgm:pt modelId="{32BED875-DEA4-4D4F-AE95-298BC9325239}" type="pres">
      <dgm:prSet presAssocID="{AFE5B021-D143-48FA-BF3F-88DCBED0D4B0}" presName="connTx" presStyleLbl="parChTrans1D2" presStyleIdx="1" presStyleCnt="2"/>
      <dgm:spPr/>
      <dgm:t>
        <a:bodyPr/>
        <a:lstStyle/>
        <a:p>
          <a:endParaRPr lang="hu-HU"/>
        </a:p>
      </dgm:t>
    </dgm:pt>
    <dgm:pt modelId="{8AF79B04-2EEB-4B85-A0B8-B930076FD87A}" type="pres">
      <dgm:prSet presAssocID="{89EB551C-C364-4BB5-BBA7-7E3D66E23B68}" presName="Name30" presStyleCnt="0"/>
      <dgm:spPr/>
    </dgm:pt>
    <dgm:pt modelId="{F3084292-9296-48C8-97D6-39DD0D0B836D}" type="pres">
      <dgm:prSet presAssocID="{89EB551C-C364-4BB5-BBA7-7E3D66E23B68}" presName="level2Shape" presStyleLbl="node2" presStyleIdx="1" presStyleCnt="2"/>
      <dgm:spPr/>
      <dgm:t>
        <a:bodyPr/>
        <a:lstStyle/>
        <a:p>
          <a:endParaRPr lang="hu-HU"/>
        </a:p>
      </dgm:t>
    </dgm:pt>
    <dgm:pt modelId="{6F4DEEB5-62ED-4542-8B19-9611A87F79C3}" type="pres">
      <dgm:prSet presAssocID="{89EB551C-C364-4BB5-BBA7-7E3D66E23B68}" presName="hierChild3" presStyleCnt="0"/>
      <dgm:spPr/>
    </dgm:pt>
    <dgm:pt modelId="{487874EB-4DDF-4E97-A54D-681F4464D8E3}" type="pres">
      <dgm:prSet presAssocID="{69693652-1FB3-400D-892A-D883C19D97ED}" presName="Name25" presStyleLbl="parChTrans1D3" presStyleIdx="1" presStyleCnt="2"/>
      <dgm:spPr/>
      <dgm:t>
        <a:bodyPr/>
        <a:lstStyle/>
        <a:p>
          <a:endParaRPr lang="hu-HU"/>
        </a:p>
      </dgm:t>
    </dgm:pt>
    <dgm:pt modelId="{3869B99E-2B5D-420A-B642-47EF4619DE6C}" type="pres">
      <dgm:prSet presAssocID="{69693652-1FB3-400D-892A-D883C19D97ED}" presName="connTx" presStyleLbl="parChTrans1D3" presStyleIdx="1" presStyleCnt="2"/>
      <dgm:spPr/>
      <dgm:t>
        <a:bodyPr/>
        <a:lstStyle/>
        <a:p>
          <a:endParaRPr lang="hu-HU"/>
        </a:p>
      </dgm:t>
    </dgm:pt>
    <dgm:pt modelId="{FC951835-CFB9-4582-9975-25D833BDAA1A}" type="pres">
      <dgm:prSet presAssocID="{A20B69AB-8121-4413-AE78-C7EAAD5B162D}" presName="Name30" presStyleCnt="0"/>
      <dgm:spPr/>
    </dgm:pt>
    <dgm:pt modelId="{9219129E-8F4C-49FD-9683-031AE935E47D}" type="pres">
      <dgm:prSet presAssocID="{A20B69AB-8121-4413-AE78-C7EAAD5B162D}" presName="level2Shape" presStyleLbl="node3" presStyleIdx="1" presStyleCnt="2"/>
      <dgm:spPr/>
      <dgm:t>
        <a:bodyPr/>
        <a:lstStyle/>
        <a:p>
          <a:endParaRPr lang="hu-HU"/>
        </a:p>
      </dgm:t>
    </dgm:pt>
    <dgm:pt modelId="{5D83168E-CD71-4EA4-A1F0-8444C6A6F861}" type="pres">
      <dgm:prSet presAssocID="{A20B69AB-8121-4413-AE78-C7EAAD5B162D}" presName="hierChild3" presStyleCnt="0"/>
      <dgm:spPr/>
    </dgm:pt>
    <dgm:pt modelId="{3BC5D04E-25B9-43B2-8A2C-BD0EEF649FC4}" type="pres">
      <dgm:prSet presAssocID="{F49C1EDD-A866-4800-8603-858BF190B410}" presName="bgShapesFlow" presStyleCnt="0"/>
      <dgm:spPr/>
    </dgm:pt>
    <dgm:pt modelId="{A92D1622-B7D9-4555-B1A5-869734A75ED1}" type="pres">
      <dgm:prSet presAssocID="{F87D86FD-30D1-4317-B2A3-7B46B23AF879}" presName="rectComp" presStyleCnt="0"/>
      <dgm:spPr/>
    </dgm:pt>
    <dgm:pt modelId="{7FE6E368-F41C-4573-AE8C-A6D3967F7ACC}" type="pres">
      <dgm:prSet presAssocID="{F87D86FD-30D1-4317-B2A3-7B46B23AF879}" presName="bgRect" presStyleLbl="bgShp" presStyleIdx="0" presStyleCnt="3"/>
      <dgm:spPr/>
      <dgm:t>
        <a:bodyPr/>
        <a:lstStyle/>
        <a:p>
          <a:endParaRPr lang="hu-HU"/>
        </a:p>
      </dgm:t>
    </dgm:pt>
    <dgm:pt modelId="{AF91B63C-72EF-4F5C-8468-EBB098DE126D}" type="pres">
      <dgm:prSet presAssocID="{F87D86FD-30D1-4317-B2A3-7B46B23AF87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02D6C-1269-41B6-9AF5-B582F133C7D5}" type="pres">
      <dgm:prSet presAssocID="{F87D86FD-30D1-4317-B2A3-7B46B23AF879}" presName="spComp" presStyleCnt="0"/>
      <dgm:spPr/>
    </dgm:pt>
    <dgm:pt modelId="{53A59B43-41B3-484E-85B2-365D782E7BCA}" type="pres">
      <dgm:prSet presAssocID="{F87D86FD-30D1-4317-B2A3-7B46B23AF879}" presName="hSp" presStyleCnt="0"/>
      <dgm:spPr/>
    </dgm:pt>
    <dgm:pt modelId="{13A73F2C-31F5-4923-800B-4F18B81E9205}" type="pres">
      <dgm:prSet presAssocID="{D3ECCC87-D405-48B7-A617-F27CE875B125}" presName="rectComp" presStyleCnt="0"/>
      <dgm:spPr/>
    </dgm:pt>
    <dgm:pt modelId="{9794359A-BA9A-436D-8A9B-097237522231}" type="pres">
      <dgm:prSet presAssocID="{D3ECCC87-D405-48B7-A617-F27CE875B125}" presName="bgRect" presStyleLbl="bgShp" presStyleIdx="1" presStyleCnt="3"/>
      <dgm:spPr/>
      <dgm:t>
        <a:bodyPr/>
        <a:lstStyle/>
        <a:p>
          <a:endParaRPr lang="hu-HU"/>
        </a:p>
      </dgm:t>
    </dgm:pt>
    <dgm:pt modelId="{CFBF0F04-93CB-4276-BB02-4C7B8F6C90D5}" type="pres">
      <dgm:prSet presAssocID="{D3ECCC87-D405-48B7-A617-F27CE875B12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1B1272-DB75-4EE5-9822-A86B27FF2A70}" type="pres">
      <dgm:prSet presAssocID="{D3ECCC87-D405-48B7-A617-F27CE875B125}" presName="spComp" presStyleCnt="0"/>
      <dgm:spPr/>
    </dgm:pt>
    <dgm:pt modelId="{CCCB578F-414C-47EC-8617-13029686DE2F}" type="pres">
      <dgm:prSet presAssocID="{D3ECCC87-D405-48B7-A617-F27CE875B125}" presName="hSp" presStyleCnt="0"/>
      <dgm:spPr/>
    </dgm:pt>
    <dgm:pt modelId="{5F748F0B-3F85-453C-AFCF-A52578BFBC97}" type="pres">
      <dgm:prSet presAssocID="{D67C7232-32BD-46D6-A720-859178895417}" presName="rectComp" presStyleCnt="0"/>
      <dgm:spPr/>
    </dgm:pt>
    <dgm:pt modelId="{38A31BFB-3AA4-4A4C-9C02-ED26BF672E94}" type="pres">
      <dgm:prSet presAssocID="{D67C7232-32BD-46D6-A720-859178895417}" presName="bgRect" presStyleLbl="bgShp" presStyleIdx="2" presStyleCnt="3"/>
      <dgm:spPr/>
      <dgm:t>
        <a:bodyPr/>
        <a:lstStyle/>
        <a:p>
          <a:endParaRPr lang="hu-HU"/>
        </a:p>
      </dgm:t>
    </dgm:pt>
    <dgm:pt modelId="{2CC64CBB-8FEA-46C3-9071-3BEFC3A1E6C1}" type="pres">
      <dgm:prSet presAssocID="{D67C7232-32BD-46D6-A720-85917889541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8BE2DD-4A6D-49D2-928C-BC5CD6305751}" type="presOf" srcId="{AFE5B021-D143-48FA-BF3F-88DCBED0D4B0}" destId="{32BED875-DEA4-4D4F-AE95-298BC9325239}" srcOrd="1" destOrd="0" presId="urn:microsoft.com/office/officeart/2005/8/layout/hierarchy5"/>
    <dgm:cxn modelId="{B8960E46-F1E6-495E-B260-F4F03576FF9A}" type="presOf" srcId="{D3ECCC87-D405-48B7-A617-F27CE875B125}" destId="{CFBF0F04-93CB-4276-BB02-4C7B8F6C90D5}" srcOrd="1" destOrd="0" presId="urn:microsoft.com/office/officeart/2005/8/layout/hierarchy5"/>
    <dgm:cxn modelId="{B92A6A90-729C-4E04-8ED4-89984BF18264}" type="presOf" srcId="{D67C7232-32BD-46D6-A720-859178895417}" destId="{2CC64CBB-8FEA-46C3-9071-3BEFC3A1E6C1}" srcOrd="1" destOrd="0" presId="urn:microsoft.com/office/officeart/2005/8/layout/hierarchy5"/>
    <dgm:cxn modelId="{5BB46B64-0937-41F3-AB65-9949232136D6}" srcId="{89EB551C-C364-4BB5-BBA7-7E3D66E23B68}" destId="{A20B69AB-8121-4413-AE78-C7EAAD5B162D}" srcOrd="0" destOrd="0" parTransId="{69693652-1FB3-400D-892A-D883C19D97ED}" sibTransId="{993782D5-D171-483B-8464-3AAA70BA0F6D}"/>
    <dgm:cxn modelId="{2E18D3C8-9641-4843-8AB7-9E45ED33D2BA}" type="presOf" srcId="{75CA0DAD-50D1-45EC-A122-5926F6B86305}" destId="{F12BFFAA-A234-4C5E-ACE5-90E8FF693E82}" srcOrd="0" destOrd="0" presId="urn:microsoft.com/office/officeart/2005/8/layout/hierarchy5"/>
    <dgm:cxn modelId="{5CA1F9B0-E79F-486B-9F8D-9F8A807FCF30}" type="presOf" srcId="{D67C7232-32BD-46D6-A720-859178895417}" destId="{38A31BFB-3AA4-4A4C-9C02-ED26BF672E94}" srcOrd="0" destOrd="0" presId="urn:microsoft.com/office/officeart/2005/8/layout/hierarchy5"/>
    <dgm:cxn modelId="{E2D60F23-BB97-4C4E-966A-A9D73C54E5AC}" type="presOf" srcId="{F87D86FD-30D1-4317-B2A3-7B46B23AF879}" destId="{AF91B63C-72EF-4F5C-8468-EBB098DE126D}" srcOrd="1" destOrd="0" presId="urn:microsoft.com/office/officeart/2005/8/layout/hierarchy5"/>
    <dgm:cxn modelId="{2181EADE-4553-407D-B0FF-A3893A097DE2}" type="presOf" srcId="{5386ACAC-3113-42E1-A069-AD952671B389}" destId="{F7382F4F-E554-4741-B51A-5C18B970CFED}" srcOrd="0" destOrd="0" presId="urn:microsoft.com/office/officeart/2005/8/layout/hierarchy5"/>
    <dgm:cxn modelId="{2BCB9252-C473-4979-964E-B5C3E10C0DE0}" type="presOf" srcId="{B9D80319-371B-4910-B097-722D118E5624}" destId="{55F43186-2901-41E4-8716-1CAB3EE23FCD}" srcOrd="1" destOrd="0" presId="urn:microsoft.com/office/officeart/2005/8/layout/hierarchy5"/>
    <dgm:cxn modelId="{BBDDF583-B140-42B6-888C-6CDBAEE00604}" type="presOf" srcId="{AFE5B021-D143-48FA-BF3F-88DCBED0D4B0}" destId="{B790B744-7A21-4134-85C1-B20810B01A05}" srcOrd="0" destOrd="0" presId="urn:microsoft.com/office/officeart/2005/8/layout/hierarchy5"/>
    <dgm:cxn modelId="{397792AA-AE0D-4FED-9C05-D07176B7920F}" srcId="{F49C1EDD-A866-4800-8603-858BF190B410}" destId="{6F32BF24-84DA-4661-9A59-827455D474C2}" srcOrd="0" destOrd="0" parTransId="{8CCB1DCD-2F0A-42D0-987F-4104768FD9C2}" sibTransId="{BC1ED4F2-BD20-4FB8-A7D1-438FDC66AFD8}"/>
    <dgm:cxn modelId="{5EB7820C-7AA2-48C3-91F5-2A746B044EA1}" srcId="{5386ACAC-3113-42E1-A069-AD952671B389}" destId="{75CA0DAD-50D1-45EC-A122-5926F6B86305}" srcOrd="0" destOrd="0" parTransId="{B9D80319-371B-4910-B097-722D118E5624}" sibTransId="{62521DB3-00AF-49C6-A3DC-6C53BD82CA03}"/>
    <dgm:cxn modelId="{E1B6FC61-8854-4479-9C09-D9C203A0589D}" type="presOf" srcId="{F87D86FD-30D1-4317-B2A3-7B46B23AF879}" destId="{7FE6E368-F41C-4573-AE8C-A6D3967F7ACC}" srcOrd="0" destOrd="0" presId="urn:microsoft.com/office/officeart/2005/8/layout/hierarchy5"/>
    <dgm:cxn modelId="{9C74D436-7DDD-4E7D-B229-C533F43B0D65}" type="presOf" srcId="{A20B69AB-8121-4413-AE78-C7EAAD5B162D}" destId="{9219129E-8F4C-49FD-9683-031AE935E47D}" srcOrd="0" destOrd="0" presId="urn:microsoft.com/office/officeart/2005/8/layout/hierarchy5"/>
    <dgm:cxn modelId="{3F14FD4D-CB7C-4A45-865F-C3299E82A45D}" srcId="{6F32BF24-84DA-4661-9A59-827455D474C2}" destId="{5386ACAC-3113-42E1-A069-AD952671B389}" srcOrd="0" destOrd="0" parTransId="{EC30E423-9731-4C2D-A7C4-D2E2656F36E2}" sibTransId="{1C77E1C0-5E18-4FD6-89C1-8B656A58333D}"/>
    <dgm:cxn modelId="{F1719D40-EE2C-4407-BA80-42CDFCDF023A}" srcId="{F49C1EDD-A866-4800-8603-858BF190B410}" destId="{F87D86FD-30D1-4317-B2A3-7B46B23AF879}" srcOrd="1" destOrd="0" parTransId="{0506CA8F-6F72-4423-9B38-8039F83C8ACB}" sibTransId="{52012C1C-0A04-453B-8F50-45CEEEB462D5}"/>
    <dgm:cxn modelId="{57F6CC2D-CAF6-4F92-9300-74005129F62F}" type="presOf" srcId="{89EB551C-C364-4BB5-BBA7-7E3D66E23B68}" destId="{F3084292-9296-48C8-97D6-39DD0D0B836D}" srcOrd="0" destOrd="0" presId="urn:microsoft.com/office/officeart/2005/8/layout/hierarchy5"/>
    <dgm:cxn modelId="{A6A68523-E2CD-446E-B1D9-F796A0536992}" type="presOf" srcId="{EC30E423-9731-4C2D-A7C4-D2E2656F36E2}" destId="{AAAE9D98-D4C1-4C22-A1E1-14879373E2BB}" srcOrd="1" destOrd="0" presId="urn:microsoft.com/office/officeart/2005/8/layout/hierarchy5"/>
    <dgm:cxn modelId="{3708204B-2EC1-4621-A844-B088E1C9FC1F}" type="presOf" srcId="{69693652-1FB3-400D-892A-D883C19D97ED}" destId="{487874EB-4DDF-4E97-A54D-681F4464D8E3}" srcOrd="0" destOrd="0" presId="urn:microsoft.com/office/officeart/2005/8/layout/hierarchy5"/>
    <dgm:cxn modelId="{95621128-B6A0-4349-AD02-760567694DF9}" srcId="{F49C1EDD-A866-4800-8603-858BF190B410}" destId="{D67C7232-32BD-46D6-A720-859178895417}" srcOrd="3" destOrd="0" parTransId="{85A30637-6843-4014-944D-9141EB9D9605}" sibTransId="{A0FACAA0-3BCB-4471-BDD5-D47D88DBEA69}"/>
    <dgm:cxn modelId="{FC782180-0A8A-4789-8F19-AB782C1664F8}" type="presOf" srcId="{F49C1EDD-A866-4800-8603-858BF190B410}" destId="{1DF454EB-076B-46B3-8009-63742200D1BF}" srcOrd="0" destOrd="0" presId="urn:microsoft.com/office/officeart/2005/8/layout/hierarchy5"/>
    <dgm:cxn modelId="{A5684C26-99ED-41FD-A7FA-FFBB26EAB61F}" type="presOf" srcId="{EC30E423-9731-4C2D-A7C4-D2E2656F36E2}" destId="{9FC77024-A026-4B00-87BC-2E50F6BDC79C}" srcOrd="0" destOrd="0" presId="urn:microsoft.com/office/officeart/2005/8/layout/hierarchy5"/>
    <dgm:cxn modelId="{DFC85885-EB8B-49A2-BCC0-B9AE083C8D80}" srcId="{F49C1EDD-A866-4800-8603-858BF190B410}" destId="{D3ECCC87-D405-48B7-A617-F27CE875B125}" srcOrd="2" destOrd="0" parTransId="{C2A0A669-E12C-473D-8CF2-6BA352184972}" sibTransId="{3E0ACD4B-0245-4A8E-8713-4A383AF2C7D9}"/>
    <dgm:cxn modelId="{C40CCEB1-476F-4B31-AF88-97B92A6DA56C}" type="presOf" srcId="{69693652-1FB3-400D-892A-D883C19D97ED}" destId="{3869B99E-2B5D-420A-B642-47EF4619DE6C}" srcOrd="1" destOrd="0" presId="urn:microsoft.com/office/officeart/2005/8/layout/hierarchy5"/>
    <dgm:cxn modelId="{871484C8-A35A-4BED-839D-668AE3A2903F}" type="presOf" srcId="{6F32BF24-84DA-4661-9A59-827455D474C2}" destId="{02599A4E-5315-4B75-AF8F-EF312F4AE925}" srcOrd="0" destOrd="0" presId="urn:microsoft.com/office/officeart/2005/8/layout/hierarchy5"/>
    <dgm:cxn modelId="{3731BE85-450E-4952-AEF5-5734F855BAEA}" srcId="{6F32BF24-84DA-4661-9A59-827455D474C2}" destId="{89EB551C-C364-4BB5-BBA7-7E3D66E23B68}" srcOrd="1" destOrd="0" parTransId="{AFE5B021-D143-48FA-BF3F-88DCBED0D4B0}" sibTransId="{4D879E84-2340-4F3D-BA35-66DFFA5C60A5}"/>
    <dgm:cxn modelId="{8D5A0B5E-BBEA-4D81-8FDC-306945C19081}" type="presOf" srcId="{D3ECCC87-D405-48B7-A617-F27CE875B125}" destId="{9794359A-BA9A-436D-8A9B-097237522231}" srcOrd="0" destOrd="0" presId="urn:microsoft.com/office/officeart/2005/8/layout/hierarchy5"/>
    <dgm:cxn modelId="{8C2016D1-5216-4B2C-9B22-B96767715508}" type="presOf" srcId="{B9D80319-371B-4910-B097-722D118E5624}" destId="{A338E21B-FBEF-43D8-8E80-BC182349CACE}" srcOrd="0" destOrd="0" presId="urn:microsoft.com/office/officeart/2005/8/layout/hierarchy5"/>
    <dgm:cxn modelId="{8DE7F6D9-654F-4EB8-842D-FA1E3345E429}" type="presParOf" srcId="{1DF454EB-076B-46B3-8009-63742200D1BF}" destId="{2FE1EFFB-E7B5-4BDD-B46A-806F9E3EAA7E}" srcOrd="0" destOrd="0" presId="urn:microsoft.com/office/officeart/2005/8/layout/hierarchy5"/>
    <dgm:cxn modelId="{9996FC53-94E2-4F99-87F4-ABF3ADB0BE04}" type="presParOf" srcId="{2FE1EFFB-E7B5-4BDD-B46A-806F9E3EAA7E}" destId="{5C0152D2-6B47-4FF1-8ADB-26381D8E86C7}" srcOrd="0" destOrd="0" presId="urn:microsoft.com/office/officeart/2005/8/layout/hierarchy5"/>
    <dgm:cxn modelId="{884BEFEC-F07A-45C8-AFB8-2FB1B527A27F}" type="presParOf" srcId="{2FE1EFFB-E7B5-4BDD-B46A-806F9E3EAA7E}" destId="{0F4F217C-0502-4056-A85F-8A1EBBCBB0C7}" srcOrd="1" destOrd="0" presId="urn:microsoft.com/office/officeart/2005/8/layout/hierarchy5"/>
    <dgm:cxn modelId="{25670CFA-B831-4A3F-BE18-A20A08D7F154}" type="presParOf" srcId="{0F4F217C-0502-4056-A85F-8A1EBBCBB0C7}" destId="{6E49B729-2EF1-4C25-A9C3-589CE985773D}" srcOrd="0" destOrd="0" presId="urn:microsoft.com/office/officeart/2005/8/layout/hierarchy5"/>
    <dgm:cxn modelId="{EAE824E8-565B-4224-84D6-445BE84D7149}" type="presParOf" srcId="{6E49B729-2EF1-4C25-A9C3-589CE985773D}" destId="{02599A4E-5315-4B75-AF8F-EF312F4AE925}" srcOrd="0" destOrd="0" presId="urn:microsoft.com/office/officeart/2005/8/layout/hierarchy5"/>
    <dgm:cxn modelId="{0249C413-0A1D-45AC-BC15-BD59C03F6968}" type="presParOf" srcId="{6E49B729-2EF1-4C25-A9C3-589CE985773D}" destId="{CAF65DF8-6697-47A5-A58C-5049E09DE8AD}" srcOrd="1" destOrd="0" presId="urn:microsoft.com/office/officeart/2005/8/layout/hierarchy5"/>
    <dgm:cxn modelId="{081DA351-E586-464F-91DD-34FC196CFA4D}" type="presParOf" srcId="{CAF65DF8-6697-47A5-A58C-5049E09DE8AD}" destId="{9FC77024-A026-4B00-87BC-2E50F6BDC79C}" srcOrd="0" destOrd="0" presId="urn:microsoft.com/office/officeart/2005/8/layout/hierarchy5"/>
    <dgm:cxn modelId="{9B107EEF-1880-4B45-B4B8-77F01CF9E35A}" type="presParOf" srcId="{9FC77024-A026-4B00-87BC-2E50F6BDC79C}" destId="{AAAE9D98-D4C1-4C22-A1E1-14879373E2BB}" srcOrd="0" destOrd="0" presId="urn:microsoft.com/office/officeart/2005/8/layout/hierarchy5"/>
    <dgm:cxn modelId="{5A7CA43B-5D68-4FB4-8053-4A8250C57916}" type="presParOf" srcId="{CAF65DF8-6697-47A5-A58C-5049E09DE8AD}" destId="{57B4EE4A-554E-4B97-B6A4-A2932655AE24}" srcOrd="1" destOrd="0" presId="urn:microsoft.com/office/officeart/2005/8/layout/hierarchy5"/>
    <dgm:cxn modelId="{1B272835-A32F-4634-9CD1-8BDC09F928E2}" type="presParOf" srcId="{57B4EE4A-554E-4B97-B6A4-A2932655AE24}" destId="{F7382F4F-E554-4741-B51A-5C18B970CFED}" srcOrd="0" destOrd="0" presId="urn:microsoft.com/office/officeart/2005/8/layout/hierarchy5"/>
    <dgm:cxn modelId="{9435AFF8-A9B1-42E1-AE85-AD113E511F4D}" type="presParOf" srcId="{57B4EE4A-554E-4B97-B6A4-A2932655AE24}" destId="{A7896968-A082-4D06-BF6F-7A4EA00F479C}" srcOrd="1" destOrd="0" presId="urn:microsoft.com/office/officeart/2005/8/layout/hierarchy5"/>
    <dgm:cxn modelId="{B7ACF3D3-E61B-487E-AE46-159B675A900F}" type="presParOf" srcId="{A7896968-A082-4D06-BF6F-7A4EA00F479C}" destId="{A338E21B-FBEF-43D8-8E80-BC182349CACE}" srcOrd="0" destOrd="0" presId="urn:microsoft.com/office/officeart/2005/8/layout/hierarchy5"/>
    <dgm:cxn modelId="{35034C19-598E-4259-A756-94FDB2779203}" type="presParOf" srcId="{A338E21B-FBEF-43D8-8E80-BC182349CACE}" destId="{55F43186-2901-41E4-8716-1CAB3EE23FCD}" srcOrd="0" destOrd="0" presId="urn:microsoft.com/office/officeart/2005/8/layout/hierarchy5"/>
    <dgm:cxn modelId="{B6A3702E-369C-47A8-82DF-55FF4A5C4FF6}" type="presParOf" srcId="{A7896968-A082-4D06-BF6F-7A4EA00F479C}" destId="{E02E7A21-42FB-4C5D-B3DE-E29D7660BEA3}" srcOrd="1" destOrd="0" presId="urn:microsoft.com/office/officeart/2005/8/layout/hierarchy5"/>
    <dgm:cxn modelId="{FF56AFE0-26BB-4E65-AAED-C105AE71A3A5}" type="presParOf" srcId="{E02E7A21-42FB-4C5D-B3DE-E29D7660BEA3}" destId="{F12BFFAA-A234-4C5E-ACE5-90E8FF693E82}" srcOrd="0" destOrd="0" presId="urn:microsoft.com/office/officeart/2005/8/layout/hierarchy5"/>
    <dgm:cxn modelId="{3E0493C6-FF31-48E7-87D5-71C79728265D}" type="presParOf" srcId="{E02E7A21-42FB-4C5D-B3DE-E29D7660BEA3}" destId="{18DE72DB-9AC8-4A93-A39B-8B654436A307}" srcOrd="1" destOrd="0" presId="urn:microsoft.com/office/officeart/2005/8/layout/hierarchy5"/>
    <dgm:cxn modelId="{76550DE1-A386-48C6-847F-B3DD84F2B4A5}" type="presParOf" srcId="{CAF65DF8-6697-47A5-A58C-5049E09DE8AD}" destId="{B790B744-7A21-4134-85C1-B20810B01A05}" srcOrd="2" destOrd="0" presId="urn:microsoft.com/office/officeart/2005/8/layout/hierarchy5"/>
    <dgm:cxn modelId="{2D20D9E1-0A9D-40E1-BAD5-A2E66756A389}" type="presParOf" srcId="{B790B744-7A21-4134-85C1-B20810B01A05}" destId="{32BED875-DEA4-4D4F-AE95-298BC9325239}" srcOrd="0" destOrd="0" presId="urn:microsoft.com/office/officeart/2005/8/layout/hierarchy5"/>
    <dgm:cxn modelId="{985F9620-9DAC-4C70-A139-8F06A4913DCD}" type="presParOf" srcId="{CAF65DF8-6697-47A5-A58C-5049E09DE8AD}" destId="{8AF79B04-2EEB-4B85-A0B8-B930076FD87A}" srcOrd="3" destOrd="0" presId="urn:microsoft.com/office/officeart/2005/8/layout/hierarchy5"/>
    <dgm:cxn modelId="{BAC0AB8C-61C6-402D-AE9A-62D10ECC26AA}" type="presParOf" srcId="{8AF79B04-2EEB-4B85-A0B8-B930076FD87A}" destId="{F3084292-9296-48C8-97D6-39DD0D0B836D}" srcOrd="0" destOrd="0" presId="urn:microsoft.com/office/officeart/2005/8/layout/hierarchy5"/>
    <dgm:cxn modelId="{7EE5D2A4-E337-403D-BE8D-7562E423FF89}" type="presParOf" srcId="{8AF79B04-2EEB-4B85-A0B8-B930076FD87A}" destId="{6F4DEEB5-62ED-4542-8B19-9611A87F79C3}" srcOrd="1" destOrd="0" presId="urn:microsoft.com/office/officeart/2005/8/layout/hierarchy5"/>
    <dgm:cxn modelId="{F9ED88D3-4A3A-4671-A77B-8B385865150F}" type="presParOf" srcId="{6F4DEEB5-62ED-4542-8B19-9611A87F79C3}" destId="{487874EB-4DDF-4E97-A54D-681F4464D8E3}" srcOrd="0" destOrd="0" presId="urn:microsoft.com/office/officeart/2005/8/layout/hierarchy5"/>
    <dgm:cxn modelId="{2FB8CFEF-D174-4924-BFFE-C3D2FC850F71}" type="presParOf" srcId="{487874EB-4DDF-4E97-A54D-681F4464D8E3}" destId="{3869B99E-2B5D-420A-B642-47EF4619DE6C}" srcOrd="0" destOrd="0" presId="urn:microsoft.com/office/officeart/2005/8/layout/hierarchy5"/>
    <dgm:cxn modelId="{32626073-CA57-4A8D-A2B4-33AC483AB4D6}" type="presParOf" srcId="{6F4DEEB5-62ED-4542-8B19-9611A87F79C3}" destId="{FC951835-CFB9-4582-9975-25D833BDAA1A}" srcOrd="1" destOrd="0" presId="urn:microsoft.com/office/officeart/2005/8/layout/hierarchy5"/>
    <dgm:cxn modelId="{ED2FA395-F871-4C51-82E9-EE6C744DA817}" type="presParOf" srcId="{FC951835-CFB9-4582-9975-25D833BDAA1A}" destId="{9219129E-8F4C-49FD-9683-031AE935E47D}" srcOrd="0" destOrd="0" presId="urn:microsoft.com/office/officeart/2005/8/layout/hierarchy5"/>
    <dgm:cxn modelId="{617A9464-607A-476F-BB25-2255AAF6CAF5}" type="presParOf" srcId="{FC951835-CFB9-4582-9975-25D833BDAA1A}" destId="{5D83168E-CD71-4EA4-A1F0-8444C6A6F861}" srcOrd="1" destOrd="0" presId="urn:microsoft.com/office/officeart/2005/8/layout/hierarchy5"/>
    <dgm:cxn modelId="{DC597148-2883-413E-BD2E-865540C7B02E}" type="presParOf" srcId="{1DF454EB-076B-46B3-8009-63742200D1BF}" destId="{3BC5D04E-25B9-43B2-8A2C-BD0EEF649FC4}" srcOrd="1" destOrd="0" presId="urn:microsoft.com/office/officeart/2005/8/layout/hierarchy5"/>
    <dgm:cxn modelId="{1B38F0F7-9623-4734-BCB3-43BDFFBAD445}" type="presParOf" srcId="{3BC5D04E-25B9-43B2-8A2C-BD0EEF649FC4}" destId="{A92D1622-B7D9-4555-B1A5-869734A75ED1}" srcOrd="0" destOrd="0" presId="urn:microsoft.com/office/officeart/2005/8/layout/hierarchy5"/>
    <dgm:cxn modelId="{D5852F41-4131-4199-841D-E516168FACCE}" type="presParOf" srcId="{A92D1622-B7D9-4555-B1A5-869734A75ED1}" destId="{7FE6E368-F41C-4573-AE8C-A6D3967F7ACC}" srcOrd="0" destOrd="0" presId="urn:microsoft.com/office/officeart/2005/8/layout/hierarchy5"/>
    <dgm:cxn modelId="{BCC02BF4-E19A-473E-8099-8E00AC3D62BA}" type="presParOf" srcId="{A92D1622-B7D9-4555-B1A5-869734A75ED1}" destId="{AF91B63C-72EF-4F5C-8468-EBB098DE126D}" srcOrd="1" destOrd="0" presId="urn:microsoft.com/office/officeart/2005/8/layout/hierarchy5"/>
    <dgm:cxn modelId="{C83F7A95-56D2-4AF4-9418-1D04A257A81C}" type="presParOf" srcId="{3BC5D04E-25B9-43B2-8A2C-BD0EEF649FC4}" destId="{7D302D6C-1269-41B6-9AF5-B582F133C7D5}" srcOrd="1" destOrd="0" presId="urn:microsoft.com/office/officeart/2005/8/layout/hierarchy5"/>
    <dgm:cxn modelId="{B3B75E50-8A67-45F5-BF34-B5E1A47B50AE}" type="presParOf" srcId="{7D302D6C-1269-41B6-9AF5-B582F133C7D5}" destId="{53A59B43-41B3-484E-85B2-365D782E7BCA}" srcOrd="0" destOrd="0" presId="urn:microsoft.com/office/officeart/2005/8/layout/hierarchy5"/>
    <dgm:cxn modelId="{0001F4DC-7372-4BF4-ADAE-D543519E1F2D}" type="presParOf" srcId="{3BC5D04E-25B9-43B2-8A2C-BD0EEF649FC4}" destId="{13A73F2C-31F5-4923-800B-4F18B81E9205}" srcOrd="2" destOrd="0" presId="urn:microsoft.com/office/officeart/2005/8/layout/hierarchy5"/>
    <dgm:cxn modelId="{3177E994-AFC6-47F6-BF91-A65470E81E58}" type="presParOf" srcId="{13A73F2C-31F5-4923-800B-4F18B81E9205}" destId="{9794359A-BA9A-436D-8A9B-097237522231}" srcOrd="0" destOrd="0" presId="urn:microsoft.com/office/officeart/2005/8/layout/hierarchy5"/>
    <dgm:cxn modelId="{D066B351-593D-4642-9DA3-BE3F6A275528}" type="presParOf" srcId="{13A73F2C-31F5-4923-800B-4F18B81E9205}" destId="{CFBF0F04-93CB-4276-BB02-4C7B8F6C90D5}" srcOrd="1" destOrd="0" presId="urn:microsoft.com/office/officeart/2005/8/layout/hierarchy5"/>
    <dgm:cxn modelId="{1F0937F7-C914-4C6C-8BE8-3162EF13493E}" type="presParOf" srcId="{3BC5D04E-25B9-43B2-8A2C-BD0EEF649FC4}" destId="{F81B1272-DB75-4EE5-9822-A86B27FF2A70}" srcOrd="3" destOrd="0" presId="urn:microsoft.com/office/officeart/2005/8/layout/hierarchy5"/>
    <dgm:cxn modelId="{13E4B8F6-60F8-4D4F-ACED-A30EF8FD7EB5}" type="presParOf" srcId="{F81B1272-DB75-4EE5-9822-A86B27FF2A70}" destId="{CCCB578F-414C-47EC-8617-13029686DE2F}" srcOrd="0" destOrd="0" presId="urn:microsoft.com/office/officeart/2005/8/layout/hierarchy5"/>
    <dgm:cxn modelId="{04A7DBF8-5872-48A6-91EB-160407AFB661}" type="presParOf" srcId="{3BC5D04E-25B9-43B2-8A2C-BD0EEF649FC4}" destId="{5F748F0B-3F85-453C-AFCF-A52578BFBC97}" srcOrd="4" destOrd="0" presId="urn:microsoft.com/office/officeart/2005/8/layout/hierarchy5"/>
    <dgm:cxn modelId="{1E92C042-C2A6-47C8-BCF1-B9F5A1463D93}" type="presParOf" srcId="{5F748F0B-3F85-453C-AFCF-A52578BFBC97}" destId="{38A31BFB-3AA4-4A4C-9C02-ED26BF672E94}" srcOrd="0" destOrd="0" presId="urn:microsoft.com/office/officeart/2005/8/layout/hierarchy5"/>
    <dgm:cxn modelId="{8C02EF6E-3EC3-4FFF-94DA-DB57A3546CE3}" type="presParOf" srcId="{5F748F0B-3F85-453C-AFCF-A52578BFBC97}" destId="{2CC64CBB-8FEA-46C3-9071-3BEFC3A1E6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621E79-0DB9-480D-80BA-1822AF77850A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A4881664-11AF-441A-ABFB-E2721DBFF9F5}">
      <dgm:prSet phldrT="[Szöveg]" custT="1"/>
      <dgm:spPr/>
      <dgm:t>
        <a:bodyPr/>
        <a:lstStyle/>
        <a:p>
          <a:r>
            <a:rPr lang="hu-HU" sz="2000" dirty="0" err="1" smtClean="0"/>
            <a:t>First</a:t>
          </a:r>
          <a:r>
            <a:rPr lang="hu-HU" sz="2000" dirty="0" smtClean="0"/>
            <a:t> </a:t>
          </a:r>
          <a:r>
            <a:rPr lang="hu-HU" sz="2000" dirty="0" err="1" smtClean="0"/>
            <a:t>wave</a:t>
          </a:r>
          <a:endParaRPr lang="hu-HU" sz="2000" dirty="0"/>
        </a:p>
      </dgm:t>
    </dgm:pt>
    <dgm:pt modelId="{4AFEA378-BD10-4980-9C2C-2A80297419C3}" type="parTrans" cxnId="{533E2435-CCFA-4EB5-9610-B00F4EF55AA0}">
      <dgm:prSet/>
      <dgm:spPr/>
      <dgm:t>
        <a:bodyPr/>
        <a:lstStyle/>
        <a:p>
          <a:endParaRPr lang="hu-HU" sz="2000"/>
        </a:p>
      </dgm:t>
    </dgm:pt>
    <dgm:pt modelId="{3B3B0899-EF49-40AF-B122-5F9E7D3F034A}" type="sibTrans" cxnId="{533E2435-CCFA-4EB5-9610-B00F4EF55AA0}">
      <dgm:prSet/>
      <dgm:spPr/>
      <dgm:t>
        <a:bodyPr/>
        <a:lstStyle/>
        <a:p>
          <a:endParaRPr lang="hu-HU" sz="2000"/>
        </a:p>
      </dgm:t>
    </dgm:pt>
    <dgm:pt modelId="{45F94DCA-5858-4641-A422-ED75867E2D36}">
      <dgm:prSet phldrT="[Szöveg]" custT="1"/>
      <dgm:spPr/>
      <dgm:t>
        <a:bodyPr/>
        <a:lstStyle/>
        <a:p>
          <a:r>
            <a:rPr lang="hu-HU" sz="2000" dirty="0" smtClean="0"/>
            <a:t>Policy </a:t>
          </a:r>
          <a:r>
            <a:rPr lang="hu-HU" sz="2000" dirty="0" err="1" smtClean="0"/>
            <a:t>push</a:t>
          </a:r>
          <a:endParaRPr lang="hu-HU" sz="2000" dirty="0"/>
        </a:p>
      </dgm:t>
    </dgm:pt>
    <dgm:pt modelId="{687E0C49-46A8-4CDE-BAE1-A27A15E2D2EB}" type="parTrans" cxnId="{9A53413A-91AE-437C-86A8-5CADE7EF60D5}">
      <dgm:prSet/>
      <dgm:spPr/>
      <dgm:t>
        <a:bodyPr/>
        <a:lstStyle/>
        <a:p>
          <a:endParaRPr lang="hu-HU" sz="2000"/>
        </a:p>
      </dgm:t>
    </dgm:pt>
    <dgm:pt modelId="{43A3AF5B-F0A9-4B68-BBDD-6F9493CF7813}" type="sibTrans" cxnId="{9A53413A-91AE-437C-86A8-5CADE7EF60D5}">
      <dgm:prSet/>
      <dgm:spPr/>
      <dgm:t>
        <a:bodyPr/>
        <a:lstStyle/>
        <a:p>
          <a:endParaRPr lang="hu-HU" sz="2000"/>
        </a:p>
      </dgm:t>
    </dgm:pt>
    <dgm:pt modelId="{3B4BCFC3-E3CA-400B-B242-3D000B5CAAD4}">
      <dgm:prSet phldrT="[Szöveg]" custT="1"/>
      <dgm:spPr/>
      <dgm:t>
        <a:bodyPr/>
        <a:lstStyle/>
        <a:p>
          <a:r>
            <a:rPr lang="hu-HU" sz="2000" b="1" dirty="0" smtClean="0"/>
            <a:t>Data </a:t>
          </a:r>
          <a:r>
            <a:rPr lang="hu-HU" sz="2000" b="1" dirty="0" err="1" smtClean="0"/>
            <a:t>supply</a:t>
          </a:r>
          <a:r>
            <a:rPr lang="hu-HU" sz="2000" b="1" dirty="0" smtClean="0"/>
            <a:t> (ISI, </a:t>
          </a:r>
          <a:r>
            <a:rPr lang="hu-HU" sz="2000" b="1" dirty="0" err="1" smtClean="0"/>
            <a:t>WoS</a:t>
          </a:r>
          <a:r>
            <a:rPr lang="hu-HU" sz="2000" b="1" dirty="0" smtClean="0"/>
            <a:t>)</a:t>
          </a:r>
          <a:endParaRPr lang="hu-HU" sz="2000" b="1" dirty="0"/>
        </a:p>
      </dgm:t>
    </dgm:pt>
    <dgm:pt modelId="{0CCA04C4-947B-4974-811E-9C094E73C37D}" type="parTrans" cxnId="{C45CBE09-D8A5-44F1-8185-853784862901}">
      <dgm:prSet/>
      <dgm:spPr/>
      <dgm:t>
        <a:bodyPr/>
        <a:lstStyle/>
        <a:p>
          <a:endParaRPr lang="hu-HU" sz="2000"/>
        </a:p>
      </dgm:t>
    </dgm:pt>
    <dgm:pt modelId="{8931C10E-E052-45B4-8E22-B6FF3B6D473B}" type="sibTrans" cxnId="{C45CBE09-D8A5-44F1-8185-853784862901}">
      <dgm:prSet/>
      <dgm:spPr/>
      <dgm:t>
        <a:bodyPr/>
        <a:lstStyle/>
        <a:p>
          <a:endParaRPr lang="hu-HU" sz="2000"/>
        </a:p>
      </dgm:t>
    </dgm:pt>
    <dgm:pt modelId="{29257BCC-A827-4FF7-8C67-0E115CC22F94}">
      <dgm:prSet phldrT="[Szöveg]" custT="1"/>
      <dgm:spPr/>
      <dgm:t>
        <a:bodyPr/>
        <a:lstStyle/>
        <a:p>
          <a:r>
            <a:rPr lang="hu-HU" sz="2000" dirty="0" err="1" smtClean="0"/>
            <a:t>Second</a:t>
          </a:r>
          <a:r>
            <a:rPr lang="hu-HU" sz="2000" dirty="0" smtClean="0"/>
            <a:t> </a:t>
          </a:r>
          <a:r>
            <a:rPr lang="hu-HU" sz="2000" dirty="0" err="1" smtClean="0"/>
            <a:t>wave</a:t>
          </a:r>
          <a:endParaRPr lang="hu-HU" sz="2000" dirty="0"/>
        </a:p>
      </dgm:t>
    </dgm:pt>
    <dgm:pt modelId="{12723BEB-D970-409B-B0FD-34A296D4F644}" type="parTrans" cxnId="{C6ABEC5B-F215-43AB-9DA7-66C2CACB8D0F}">
      <dgm:prSet/>
      <dgm:spPr/>
      <dgm:t>
        <a:bodyPr/>
        <a:lstStyle/>
        <a:p>
          <a:endParaRPr lang="hu-HU" sz="2000"/>
        </a:p>
      </dgm:t>
    </dgm:pt>
    <dgm:pt modelId="{2A35FBFC-DDA4-45D4-B5AD-6496D073D962}" type="sibTrans" cxnId="{C6ABEC5B-F215-43AB-9DA7-66C2CACB8D0F}">
      <dgm:prSet/>
      <dgm:spPr/>
      <dgm:t>
        <a:bodyPr/>
        <a:lstStyle/>
        <a:p>
          <a:endParaRPr lang="hu-HU" sz="2000"/>
        </a:p>
      </dgm:t>
    </dgm:pt>
    <dgm:pt modelId="{4EA417B6-3243-4561-8548-3BD349FD02CE}">
      <dgm:prSet phldrT="[Szöveg]" custT="1"/>
      <dgm:spPr/>
      <dgm:t>
        <a:bodyPr/>
        <a:lstStyle/>
        <a:p>
          <a:r>
            <a:rPr lang="hu-HU" sz="2000" dirty="0" smtClean="0"/>
            <a:t>Professional </a:t>
          </a:r>
          <a:r>
            <a:rPr lang="hu-HU" sz="2000" dirty="0" err="1" smtClean="0"/>
            <a:t>bibliometrics</a:t>
          </a:r>
          <a:endParaRPr lang="hu-HU" sz="2000" dirty="0"/>
        </a:p>
      </dgm:t>
    </dgm:pt>
    <dgm:pt modelId="{6756C571-7B54-4F54-B666-7B1CC0CAF181}" type="parTrans" cxnId="{0985AF81-4CB4-447B-9A68-B9B37CBB980F}">
      <dgm:prSet/>
      <dgm:spPr/>
      <dgm:t>
        <a:bodyPr/>
        <a:lstStyle/>
        <a:p>
          <a:endParaRPr lang="hu-HU" sz="2000"/>
        </a:p>
      </dgm:t>
    </dgm:pt>
    <dgm:pt modelId="{7CCE1018-0516-4CA0-8B59-E022F98F47B5}" type="sibTrans" cxnId="{0985AF81-4CB4-447B-9A68-B9B37CBB980F}">
      <dgm:prSet/>
      <dgm:spPr/>
      <dgm:t>
        <a:bodyPr/>
        <a:lstStyle/>
        <a:p>
          <a:endParaRPr lang="hu-HU" sz="2000"/>
        </a:p>
      </dgm:t>
    </dgm:pt>
    <dgm:pt modelId="{A40E16B1-74F2-4AD0-A82D-7E061E6468A2}">
      <dgm:prSet phldrT="[Szöveg]" custT="1"/>
      <dgm:spPr/>
      <dgm:t>
        <a:bodyPr/>
        <a:lstStyle/>
        <a:p>
          <a:r>
            <a:rPr lang="hu-HU" sz="2000" b="1" dirty="0" smtClean="0"/>
            <a:t>Data and ICT </a:t>
          </a:r>
          <a:r>
            <a:rPr lang="hu-HU" sz="2000" b="1" dirty="0" err="1" smtClean="0"/>
            <a:t>supply</a:t>
          </a:r>
          <a:r>
            <a:rPr lang="hu-HU" sz="2000" b="1" dirty="0" smtClean="0"/>
            <a:t> (</a:t>
          </a:r>
          <a:r>
            <a:rPr lang="hu-HU" sz="2000" b="1" dirty="0" err="1" smtClean="0"/>
            <a:t>Scopus</a:t>
          </a:r>
          <a:r>
            <a:rPr lang="hu-HU" sz="2000" b="1" dirty="0" smtClean="0"/>
            <a:t>, GS, </a:t>
          </a:r>
          <a:r>
            <a:rPr lang="hu-HU" sz="2000" b="1" dirty="0" err="1" smtClean="0"/>
            <a:t>WoS</a:t>
          </a:r>
          <a:r>
            <a:rPr lang="hu-HU" sz="2000" b="1" dirty="0" smtClean="0"/>
            <a:t>, </a:t>
          </a:r>
          <a:r>
            <a:rPr lang="hu-HU" sz="2000" b="1" dirty="0" err="1" smtClean="0"/>
            <a:t>tools</a:t>
          </a:r>
          <a:r>
            <a:rPr lang="hu-HU" sz="2000" b="1" dirty="0" smtClean="0"/>
            <a:t>, </a:t>
          </a:r>
          <a:r>
            <a:rPr lang="hu-HU" sz="2000" b="1" dirty="0" err="1" smtClean="0"/>
            <a:t>services</a:t>
          </a:r>
          <a:r>
            <a:rPr lang="hu-HU" sz="2000" b="1" dirty="0" smtClean="0"/>
            <a:t>, </a:t>
          </a:r>
          <a:r>
            <a:rPr lang="hu-HU" sz="2000" b="1" dirty="0" err="1" smtClean="0"/>
            <a:t>ALTmetrics</a:t>
          </a:r>
          <a:r>
            <a:rPr lang="hu-HU" sz="2000" b="1" dirty="0" smtClean="0"/>
            <a:t>)</a:t>
          </a:r>
          <a:endParaRPr lang="hu-HU" sz="2000" b="1" dirty="0"/>
        </a:p>
      </dgm:t>
    </dgm:pt>
    <dgm:pt modelId="{911BBAAB-D22C-4A4A-A368-4A9F3C8F2C56}" type="parTrans" cxnId="{4F47108C-F5B9-4E11-B9AB-2DF50715ECCC}">
      <dgm:prSet/>
      <dgm:spPr/>
      <dgm:t>
        <a:bodyPr/>
        <a:lstStyle/>
        <a:p>
          <a:endParaRPr lang="hu-HU" sz="2000"/>
        </a:p>
      </dgm:t>
    </dgm:pt>
    <dgm:pt modelId="{145B6491-6135-4C10-9E6C-2D0DE85F7AA7}" type="sibTrans" cxnId="{4F47108C-F5B9-4E11-B9AB-2DF50715ECCC}">
      <dgm:prSet/>
      <dgm:spPr/>
      <dgm:t>
        <a:bodyPr/>
        <a:lstStyle/>
        <a:p>
          <a:endParaRPr lang="hu-HU" sz="2000"/>
        </a:p>
      </dgm:t>
    </dgm:pt>
    <dgm:pt modelId="{0695562F-0073-494A-BF3B-99F185E70C4A}">
      <dgm:prSet phldrT="[Szöveg]" custT="1"/>
      <dgm:spPr/>
      <dgm:t>
        <a:bodyPr/>
        <a:lstStyle/>
        <a:p>
          <a:r>
            <a:rPr lang="hu-HU" sz="2000" dirty="0" smtClean="0"/>
            <a:t>Citizen </a:t>
          </a:r>
          <a:r>
            <a:rPr lang="hu-HU" sz="2000" dirty="0" err="1" smtClean="0"/>
            <a:t>bibliometrics</a:t>
          </a:r>
          <a:endParaRPr lang="hu-HU" sz="2000" dirty="0"/>
        </a:p>
      </dgm:t>
    </dgm:pt>
    <dgm:pt modelId="{E1F9198A-36FC-4420-940C-68E473E54705}" type="parTrans" cxnId="{64DA9311-CF5B-4879-B976-520334948B0A}">
      <dgm:prSet/>
      <dgm:spPr/>
      <dgm:t>
        <a:bodyPr/>
        <a:lstStyle/>
        <a:p>
          <a:endParaRPr lang="hu-HU" sz="2000"/>
        </a:p>
      </dgm:t>
    </dgm:pt>
    <dgm:pt modelId="{6C25825D-434D-4CB2-A7A8-84F5DC301271}" type="sibTrans" cxnId="{64DA9311-CF5B-4879-B976-520334948B0A}">
      <dgm:prSet/>
      <dgm:spPr/>
      <dgm:t>
        <a:bodyPr/>
        <a:lstStyle/>
        <a:p>
          <a:endParaRPr lang="hu-HU" sz="2000"/>
        </a:p>
      </dgm:t>
    </dgm:pt>
    <dgm:pt modelId="{939028B3-396F-4BA8-BBA7-7069149454B1}">
      <dgm:prSet phldrT="[Szöveg]" custT="1"/>
      <dgm:spPr/>
      <dgm:t>
        <a:bodyPr/>
        <a:lstStyle/>
        <a:p>
          <a:r>
            <a:rPr lang="hu-HU" sz="2000" dirty="0" err="1" smtClean="0"/>
            <a:t>Strategic</a:t>
          </a:r>
          <a:r>
            <a:rPr lang="hu-HU" sz="2000" dirty="0" smtClean="0"/>
            <a:t> </a:t>
          </a:r>
          <a:r>
            <a:rPr lang="hu-HU" sz="2000" dirty="0" err="1" smtClean="0"/>
            <a:t>behavior</a:t>
          </a:r>
          <a:endParaRPr lang="hu-HU" sz="2000" dirty="0"/>
        </a:p>
      </dgm:t>
    </dgm:pt>
    <dgm:pt modelId="{FAB7188B-1A1B-4A5D-95ED-B938D34F2322}" type="parTrans" cxnId="{7ACA6E4E-47C6-42FD-ADE3-1A4ED7DBF2B0}">
      <dgm:prSet/>
      <dgm:spPr/>
      <dgm:t>
        <a:bodyPr/>
        <a:lstStyle/>
        <a:p>
          <a:endParaRPr lang="hu-HU" sz="2000"/>
        </a:p>
      </dgm:t>
    </dgm:pt>
    <dgm:pt modelId="{41D66F68-924E-459E-BD5B-97679D3A6FA3}" type="sibTrans" cxnId="{7ACA6E4E-47C6-42FD-ADE3-1A4ED7DBF2B0}">
      <dgm:prSet/>
      <dgm:spPr/>
      <dgm:t>
        <a:bodyPr/>
        <a:lstStyle/>
        <a:p>
          <a:endParaRPr lang="hu-HU" sz="2000"/>
        </a:p>
      </dgm:t>
    </dgm:pt>
    <dgm:pt modelId="{C47F7DDA-3A30-4611-B609-DCF0826CA679}">
      <dgm:prSet phldrT="[Szöveg]" custT="1"/>
      <dgm:spPr/>
      <dgm:t>
        <a:bodyPr/>
        <a:lstStyle/>
        <a:p>
          <a:r>
            <a:rPr lang="hu-HU" sz="2000" dirty="0" smtClean="0"/>
            <a:t>Citizen </a:t>
          </a:r>
          <a:r>
            <a:rPr lang="hu-HU" sz="2000" dirty="0" err="1" smtClean="0"/>
            <a:t>bibliometrics</a:t>
          </a:r>
          <a:endParaRPr lang="hu-HU" sz="2000" dirty="0"/>
        </a:p>
      </dgm:t>
    </dgm:pt>
    <dgm:pt modelId="{44D90C1F-62FB-4FB5-88C8-9CBDA38BBEEA}" type="parTrans" cxnId="{410893A6-EDBE-48AD-8FFB-29683DAF73F4}">
      <dgm:prSet/>
      <dgm:spPr/>
      <dgm:t>
        <a:bodyPr/>
        <a:lstStyle/>
        <a:p>
          <a:endParaRPr lang="hu-HU" sz="2000"/>
        </a:p>
      </dgm:t>
    </dgm:pt>
    <dgm:pt modelId="{3E047442-78A5-4EBF-8C90-971AFB9AACDB}" type="sibTrans" cxnId="{410893A6-EDBE-48AD-8FFB-29683DAF73F4}">
      <dgm:prSet/>
      <dgm:spPr/>
      <dgm:t>
        <a:bodyPr/>
        <a:lstStyle/>
        <a:p>
          <a:endParaRPr lang="hu-HU" sz="2000"/>
        </a:p>
      </dgm:t>
    </dgm:pt>
    <dgm:pt modelId="{0786E451-F449-485D-AE2B-AC429916EA14}">
      <dgm:prSet phldrT="[Szöveg]" custT="1"/>
      <dgm:spPr/>
      <dgm:t>
        <a:bodyPr/>
        <a:lstStyle/>
        <a:p>
          <a:r>
            <a:rPr lang="hu-HU" sz="2000" dirty="0" err="1" smtClean="0"/>
            <a:t>Strategic</a:t>
          </a:r>
          <a:r>
            <a:rPr lang="hu-HU" sz="2000" dirty="0" smtClean="0"/>
            <a:t> </a:t>
          </a:r>
          <a:r>
            <a:rPr lang="hu-HU" sz="2000" dirty="0" err="1" smtClean="0"/>
            <a:t>behavior</a:t>
          </a:r>
          <a:endParaRPr lang="hu-HU" sz="2000" dirty="0"/>
        </a:p>
      </dgm:t>
    </dgm:pt>
    <dgm:pt modelId="{77C57AEF-2AC5-4C30-9EFD-E6F521885665}" type="parTrans" cxnId="{55D99847-ACA6-42B7-97DF-A08F155A562C}">
      <dgm:prSet/>
      <dgm:spPr/>
      <dgm:t>
        <a:bodyPr/>
        <a:lstStyle/>
        <a:p>
          <a:endParaRPr lang="hu-HU" sz="2000"/>
        </a:p>
      </dgm:t>
    </dgm:pt>
    <dgm:pt modelId="{132B72AE-1765-4CAD-B5B7-55A404DA73D7}" type="sibTrans" cxnId="{55D99847-ACA6-42B7-97DF-A08F155A562C}">
      <dgm:prSet/>
      <dgm:spPr/>
      <dgm:t>
        <a:bodyPr/>
        <a:lstStyle/>
        <a:p>
          <a:endParaRPr lang="hu-HU" sz="2000"/>
        </a:p>
      </dgm:t>
    </dgm:pt>
    <dgm:pt modelId="{980BC2AE-63E4-4BE2-9F7F-214F17755EAB}" type="pres">
      <dgm:prSet presAssocID="{17621E79-0DB9-480D-80BA-1822AF7785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CEC27A-8D51-418D-97CD-33223DFF1FE4}" type="pres">
      <dgm:prSet presAssocID="{A4881664-11AF-441A-ABFB-E2721DBFF9F5}" presName="composite" presStyleCnt="0"/>
      <dgm:spPr/>
    </dgm:pt>
    <dgm:pt modelId="{1FDF03B1-099E-4C68-8417-DF0527815000}" type="pres">
      <dgm:prSet presAssocID="{A4881664-11AF-441A-ABFB-E2721DBFF9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16D549-47C7-42B3-A4F3-B52398C7A1A7}" type="pres">
      <dgm:prSet presAssocID="{A4881664-11AF-441A-ABFB-E2721DBFF9F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AD4702-1173-48F9-91E3-B5BFA5FE1182}" type="pres">
      <dgm:prSet presAssocID="{3B3B0899-EF49-40AF-B122-5F9E7D3F034A}" presName="sp" presStyleCnt="0"/>
      <dgm:spPr/>
    </dgm:pt>
    <dgm:pt modelId="{9BD232F1-7750-40AA-A4D9-0AE3219CBBD1}" type="pres">
      <dgm:prSet presAssocID="{29257BCC-A827-4FF7-8C67-0E115CC22F94}" presName="composite" presStyleCnt="0"/>
      <dgm:spPr/>
    </dgm:pt>
    <dgm:pt modelId="{3FD226E3-4A31-4F2F-8650-64BAF8394746}" type="pres">
      <dgm:prSet presAssocID="{29257BCC-A827-4FF7-8C67-0E115CC22F9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D87DDC-0544-4136-8411-3C8B9A197E9E}" type="pres">
      <dgm:prSet presAssocID="{29257BCC-A827-4FF7-8C67-0E115CC22F9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ED81D76-46B4-4CC1-A8A1-FB106BAEC805}" type="presOf" srcId="{A40E16B1-74F2-4AD0-A82D-7E061E6468A2}" destId="{07D87DDC-0544-4136-8411-3C8B9A197E9E}" srcOrd="0" destOrd="1" presId="urn:microsoft.com/office/officeart/2005/8/layout/chevron2"/>
    <dgm:cxn modelId="{A38C9083-D410-4D1A-8945-49DC6D472F0A}" type="presOf" srcId="{939028B3-396F-4BA8-BBA7-7069149454B1}" destId="{9F16D549-47C7-42B3-A4F3-B52398C7A1A7}" srcOrd="0" destOrd="3" presId="urn:microsoft.com/office/officeart/2005/8/layout/chevron2"/>
    <dgm:cxn modelId="{10A57F9E-A1D4-48FC-B261-414B7499D89A}" type="presOf" srcId="{29257BCC-A827-4FF7-8C67-0E115CC22F94}" destId="{3FD226E3-4A31-4F2F-8650-64BAF8394746}" srcOrd="0" destOrd="0" presId="urn:microsoft.com/office/officeart/2005/8/layout/chevron2"/>
    <dgm:cxn modelId="{60983667-87A3-48D9-928C-BDF9A9888A26}" type="presOf" srcId="{3B4BCFC3-E3CA-400B-B242-3D000B5CAAD4}" destId="{9F16D549-47C7-42B3-A4F3-B52398C7A1A7}" srcOrd="0" destOrd="1" presId="urn:microsoft.com/office/officeart/2005/8/layout/chevron2"/>
    <dgm:cxn modelId="{C6ABEC5B-F215-43AB-9DA7-66C2CACB8D0F}" srcId="{17621E79-0DB9-480D-80BA-1822AF77850A}" destId="{29257BCC-A827-4FF7-8C67-0E115CC22F94}" srcOrd="1" destOrd="0" parTransId="{12723BEB-D970-409B-B0FD-34A296D4F644}" sibTransId="{2A35FBFC-DDA4-45D4-B5AD-6496D073D962}"/>
    <dgm:cxn modelId="{64DA9311-CF5B-4879-B976-520334948B0A}" srcId="{A4881664-11AF-441A-ABFB-E2721DBFF9F5}" destId="{0695562F-0073-494A-BF3B-99F185E70C4A}" srcOrd="2" destOrd="0" parTransId="{E1F9198A-36FC-4420-940C-68E473E54705}" sibTransId="{6C25825D-434D-4CB2-A7A8-84F5DC301271}"/>
    <dgm:cxn modelId="{DF59FC33-D7D2-4E75-9F9B-06DAFAEC73F6}" type="presOf" srcId="{0786E451-F449-485D-AE2B-AC429916EA14}" destId="{07D87DDC-0544-4136-8411-3C8B9A197E9E}" srcOrd="0" destOrd="3" presId="urn:microsoft.com/office/officeart/2005/8/layout/chevron2"/>
    <dgm:cxn modelId="{9A53413A-91AE-437C-86A8-5CADE7EF60D5}" srcId="{A4881664-11AF-441A-ABFB-E2721DBFF9F5}" destId="{45F94DCA-5858-4641-A422-ED75867E2D36}" srcOrd="0" destOrd="0" parTransId="{687E0C49-46A8-4CDE-BAE1-A27A15E2D2EB}" sibTransId="{43A3AF5B-F0A9-4B68-BBDD-6F9493CF7813}"/>
    <dgm:cxn modelId="{4F47108C-F5B9-4E11-B9AB-2DF50715ECCC}" srcId="{29257BCC-A827-4FF7-8C67-0E115CC22F94}" destId="{A40E16B1-74F2-4AD0-A82D-7E061E6468A2}" srcOrd="1" destOrd="0" parTransId="{911BBAAB-D22C-4A4A-A368-4A9F3C8F2C56}" sibTransId="{145B6491-6135-4C10-9E6C-2D0DE85F7AA7}"/>
    <dgm:cxn modelId="{C45CBE09-D8A5-44F1-8185-853784862901}" srcId="{A4881664-11AF-441A-ABFB-E2721DBFF9F5}" destId="{3B4BCFC3-E3CA-400B-B242-3D000B5CAAD4}" srcOrd="1" destOrd="0" parTransId="{0CCA04C4-947B-4974-811E-9C094E73C37D}" sibTransId="{8931C10E-E052-45B4-8E22-B6FF3B6D473B}"/>
    <dgm:cxn modelId="{50F5599F-1B1B-482A-A2EB-E1F913FC523D}" type="presOf" srcId="{C47F7DDA-3A30-4611-B609-DCF0826CA679}" destId="{07D87DDC-0544-4136-8411-3C8B9A197E9E}" srcOrd="0" destOrd="2" presId="urn:microsoft.com/office/officeart/2005/8/layout/chevron2"/>
    <dgm:cxn modelId="{B5A68F92-F979-49ED-8E2A-C2348851928A}" type="presOf" srcId="{45F94DCA-5858-4641-A422-ED75867E2D36}" destId="{9F16D549-47C7-42B3-A4F3-B52398C7A1A7}" srcOrd="0" destOrd="0" presId="urn:microsoft.com/office/officeart/2005/8/layout/chevron2"/>
    <dgm:cxn modelId="{5CCEF3A2-06BD-4150-92E9-E7D930B8775C}" type="presOf" srcId="{17621E79-0DB9-480D-80BA-1822AF77850A}" destId="{980BC2AE-63E4-4BE2-9F7F-214F17755EAB}" srcOrd="0" destOrd="0" presId="urn:microsoft.com/office/officeart/2005/8/layout/chevron2"/>
    <dgm:cxn modelId="{0985AF81-4CB4-447B-9A68-B9B37CBB980F}" srcId="{29257BCC-A827-4FF7-8C67-0E115CC22F94}" destId="{4EA417B6-3243-4561-8548-3BD349FD02CE}" srcOrd="0" destOrd="0" parTransId="{6756C571-7B54-4F54-B666-7B1CC0CAF181}" sibTransId="{7CCE1018-0516-4CA0-8B59-E022F98F47B5}"/>
    <dgm:cxn modelId="{410893A6-EDBE-48AD-8FFB-29683DAF73F4}" srcId="{29257BCC-A827-4FF7-8C67-0E115CC22F94}" destId="{C47F7DDA-3A30-4611-B609-DCF0826CA679}" srcOrd="2" destOrd="0" parTransId="{44D90C1F-62FB-4FB5-88C8-9CBDA38BBEEA}" sibTransId="{3E047442-78A5-4EBF-8C90-971AFB9AACDB}"/>
    <dgm:cxn modelId="{AEA9D02D-F768-45D9-845D-37820BD705A1}" type="presOf" srcId="{0695562F-0073-494A-BF3B-99F185E70C4A}" destId="{9F16D549-47C7-42B3-A4F3-B52398C7A1A7}" srcOrd="0" destOrd="2" presId="urn:microsoft.com/office/officeart/2005/8/layout/chevron2"/>
    <dgm:cxn modelId="{7ACA6E4E-47C6-42FD-ADE3-1A4ED7DBF2B0}" srcId="{A4881664-11AF-441A-ABFB-E2721DBFF9F5}" destId="{939028B3-396F-4BA8-BBA7-7069149454B1}" srcOrd="3" destOrd="0" parTransId="{FAB7188B-1A1B-4A5D-95ED-B938D34F2322}" sibTransId="{41D66F68-924E-459E-BD5B-97679D3A6FA3}"/>
    <dgm:cxn modelId="{A96C3EDB-67EB-401B-9609-3619E7406427}" type="presOf" srcId="{A4881664-11AF-441A-ABFB-E2721DBFF9F5}" destId="{1FDF03B1-099E-4C68-8417-DF0527815000}" srcOrd="0" destOrd="0" presId="urn:microsoft.com/office/officeart/2005/8/layout/chevron2"/>
    <dgm:cxn modelId="{2A6E04C7-75D5-46D4-816C-5EEB2FCBB861}" type="presOf" srcId="{4EA417B6-3243-4561-8548-3BD349FD02CE}" destId="{07D87DDC-0544-4136-8411-3C8B9A197E9E}" srcOrd="0" destOrd="0" presId="urn:microsoft.com/office/officeart/2005/8/layout/chevron2"/>
    <dgm:cxn modelId="{533E2435-CCFA-4EB5-9610-B00F4EF55AA0}" srcId="{17621E79-0DB9-480D-80BA-1822AF77850A}" destId="{A4881664-11AF-441A-ABFB-E2721DBFF9F5}" srcOrd="0" destOrd="0" parTransId="{4AFEA378-BD10-4980-9C2C-2A80297419C3}" sibTransId="{3B3B0899-EF49-40AF-B122-5F9E7D3F034A}"/>
    <dgm:cxn modelId="{55D99847-ACA6-42B7-97DF-A08F155A562C}" srcId="{29257BCC-A827-4FF7-8C67-0E115CC22F94}" destId="{0786E451-F449-485D-AE2B-AC429916EA14}" srcOrd="3" destOrd="0" parTransId="{77C57AEF-2AC5-4C30-9EFD-E6F521885665}" sibTransId="{132B72AE-1765-4CAD-B5B7-55A404DA73D7}"/>
    <dgm:cxn modelId="{39803D18-A456-41FF-95CC-672CF258FBDA}" type="presParOf" srcId="{980BC2AE-63E4-4BE2-9F7F-214F17755EAB}" destId="{B3CEC27A-8D51-418D-97CD-33223DFF1FE4}" srcOrd="0" destOrd="0" presId="urn:microsoft.com/office/officeart/2005/8/layout/chevron2"/>
    <dgm:cxn modelId="{43D86263-77E4-490C-9AD7-7458FAA221DA}" type="presParOf" srcId="{B3CEC27A-8D51-418D-97CD-33223DFF1FE4}" destId="{1FDF03B1-099E-4C68-8417-DF0527815000}" srcOrd="0" destOrd="0" presId="urn:microsoft.com/office/officeart/2005/8/layout/chevron2"/>
    <dgm:cxn modelId="{EE990164-E907-41FB-91DE-437BC667868B}" type="presParOf" srcId="{B3CEC27A-8D51-418D-97CD-33223DFF1FE4}" destId="{9F16D549-47C7-42B3-A4F3-B52398C7A1A7}" srcOrd="1" destOrd="0" presId="urn:microsoft.com/office/officeart/2005/8/layout/chevron2"/>
    <dgm:cxn modelId="{CFB79F6A-65B5-47A9-955B-9A9A85EB58E5}" type="presParOf" srcId="{980BC2AE-63E4-4BE2-9F7F-214F17755EAB}" destId="{F2AD4702-1173-48F9-91E3-B5BFA5FE1182}" srcOrd="1" destOrd="0" presId="urn:microsoft.com/office/officeart/2005/8/layout/chevron2"/>
    <dgm:cxn modelId="{121A8DD4-049E-4DF1-AD4A-744D23E9C798}" type="presParOf" srcId="{980BC2AE-63E4-4BE2-9F7F-214F17755EAB}" destId="{9BD232F1-7750-40AA-A4D9-0AE3219CBBD1}" srcOrd="2" destOrd="0" presId="urn:microsoft.com/office/officeart/2005/8/layout/chevron2"/>
    <dgm:cxn modelId="{957E22BE-21F6-491B-8035-AC4586392667}" type="presParOf" srcId="{9BD232F1-7750-40AA-A4D9-0AE3219CBBD1}" destId="{3FD226E3-4A31-4F2F-8650-64BAF8394746}" srcOrd="0" destOrd="0" presId="urn:microsoft.com/office/officeart/2005/8/layout/chevron2"/>
    <dgm:cxn modelId="{DBF783C1-0E7E-47B8-A388-E3466D2B6C6F}" type="presParOf" srcId="{9BD232F1-7750-40AA-A4D9-0AE3219CBBD1}" destId="{07D87DDC-0544-4136-8411-3C8B9A197E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3F35-E3DB-4CE0-BA0D-73716A43648B}">
      <dsp:nvSpPr>
        <dsp:cNvPr id="0" name=""/>
        <dsp:cNvSpPr/>
      </dsp:nvSpPr>
      <dsp:spPr>
        <a:xfrm>
          <a:off x="3314166" y="1925562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Sciento-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metrics</a:t>
          </a:r>
        </a:p>
      </dsp:txBody>
      <dsp:txXfrm>
        <a:off x="3612367" y="2091513"/>
        <a:ext cx="1439840" cy="801280"/>
      </dsp:txXfrm>
    </dsp:sp>
    <dsp:sp modelId="{648DAB83-6DE1-4029-8A93-63F5C2CD9239}">
      <dsp:nvSpPr>
        <dsp:cNvPr id="0" name=""/>
        <dsp:cNvSpPr/>
      </dsp:nvSpPr>
      <dsp:spPr>
        <a:xfrm rot="16200000">
          <a:off x="3971356" y="1551790"/>
          <a:ext cx="721861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721861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3971356" y="1546434"/>
        <a:ext cx="721861" cy="36393"/>
      </dsp:txXfrm>
    </dsp:sp>
    <dsp:sp modelId="{43FAF0F6-D3E3-4557-A0D2-94D3A1D99F61}">
      <dsp:nvSpPr>
        <dsp:cNvPr id="0" name=""/>
        <dsp:cNvSpPr/>
      </dsp:nvSpPr>
      <dsp:spPr>
        <a:xfrm>
          <a:off x="3314166" y="70518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(</a:t>
          </a:r>
          <a:r>
            <a:rPr kumimoji="0" lang="hu-HU" altLang="en-US" sz="1600" b="0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)</a:t>
          </a:r>
        </a:p>
      </dsp:txBody>
      <dsp:txXfrm>
        <a:off x="3612367" y="236469"/>
        <a:ext cx="1439840" cy="801280"/>
      </dsp:txXfrm>
    </dsp:sp>
    <dsp:sp modelId="{0585B928-182E-4BCD-B07E-C3C56EE96457}">
      <dsp:nvSpPr>
        <dsp:cNvPr id="0" name=""/>
        <dsp:cNvSpPr/>
      </dsp:nvSpPr>
      <dsp:spPr>
        <a:xfrm rot="19725089">
          <a:off x="4975596" y="1901351"/>
          <a:ext cx="618393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618393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4975596" y="1898604"/>
        <a:ext cx="618393" cy="31176"/>
      </dsp:txXfrm>
    </dsp:sp>
    <dsp:sp modelId="{1A35F11D-44AE-4ECC-8471-4946C35C4B48}">
      <dsp:nvSpPr>
        <dsp:cNvPr id="0" name=""/>
        <dsp:cNvSpPr/>
      </dsp:nvSpPr>
      <dsp:spPr>
        <a:xfrm>
          <a:off x="5219178" y="769640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Information</a:t>
          </a:r>
          <a:r>
            <a:rPr kumimoji="0" lang="hu-HU" altLang="en-US" sz="1600" b="0" i="0" u="none" strike="noStrike" kern="1200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 </a:t>
          </a:r>
          <a:r>
            <a:rPr kumimoji="0" lang="hu-HU" altLang="en-US" sz="1600" b="0" i="0" u="none" strike="noStrike" kern="1200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5517379" y="935591"/>
        <a:ext cx="1439840" cy="801280"/>
      </dsp:txXfrm>
    </dsp:sp>
    <dsp:sp modelId="{43F6BD0C-6184-4E65-B711-930941C09268}">
      <dsp:nvSpPr>
        <dsp:cNvPr id="0" name=""/>
        <dsp:cNvSpPr/>
      </dsp:nvSpPr>
      <dsp:spPr>
        <a:xfrm rot="21168278">
          <a:off x="5321623" y="2297393"/>
          <a:ext cx="903284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903284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5321623" y="2287464"/>
        <a:ext cx="903284" cy="45539"/>
      </dsp:txXfrm>
    </dsp:sp>
    <dsp:sp modelId="{CA6BA521-B6B2-4FBE-A773-2CC3762A3F62}">
      <dsp:nvSpPr>
        <dsp:cNvPr id="0" name=""/>
        <dsp:cNvSpPr/>
      </dsp:nvSpPr>
      <dsp:spPr>
        <a:xfrm>
          <a:off x="6196122" y="1561723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Computer </a:t>
          </a:r>
          <a:r>
            <a:rPr kumimoji="0" lang="hu-HU" altLang="en-US" sz="1600" b="0" i="0" u="none" strike="noStrike" kern="1200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6494323" y="1727674"/>
        <a:ext cx="1439840" cy="801280"/>
      </dsp:txXfrm>
    </dsp:sp>
    <dsp:sp modelId="{3C8F0E10-6C4E-4B03-9D95-726CCAF1B18D}">
      <dsp:nvSpPr>
        <dsp:cNvPr id="0" name=""/>
        <dsp:cNvSpPr/>
      </dsp:nvSpPr>
      <dsp:spPr>
        <a:xfrm rot="2826869">
          <a:off x="4690400" y="3233502"/>
          <a:ext cx="684736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684736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4690400" y="3229082"/>
        <a:ext cx="684736" cy="34521"/>
      </dsp:txXfrm>
    </dsp:sp>
    <dsp:sp modelId="{D219B870-31F2-4D4D-B0E0-8BF9571AFC79}">
      <dsp:nvSpPr>
        <dsp:cNvPr id="0" name=""/>
        <dsp:cNvSpPr/>
      </dsp:nvSpPr>
      <dsp:spPr>
        <a:xfrm>
          <a:off x="4715128" y="3433941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Statistics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5013329" y="3599892"/>
        <a:ext cx="1439840" cy="801280"/>
      </dsp:txXfrm>
    </dsp:sp>
    <dsp:sp modelId="{955755D2-BECC-49D9-B6A1-E509352E7BB5}">
      <dsp:nvSpPr>
        <dsp:cNvPr id="0" name=""/>
        <dsp:cNvSpPr/>
      </dsp:nvSpPr>
      <dsp:spPr>
        <a:xfrm rot="5779635">
          <a:off x="3978404" y="3305503"/>
          <a:ext cx="524546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524546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0800000">
        <a:off x="3978404" y="3305122"/>
        <a:ext cx="524546" cy="26445"/>
      </dsp:txXfrm>
    </dsp:sp>
    <dsp:sp modelId="{D9A307DA-A08B-4EF1-9FDC-6F462C5538E6}">
      <dsp:nvSpPr>
        <dsp:cNvPr id="0" name=""/>
        <dsp:cNvSpPr/>
      </dsp:nvSpPr>
      <dsp:spPr>
        <a:xfrm>
          <a:off x="3130945" y="3577944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Econo-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Metrics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3429146" y="3743895"/>
        <a:ext cx="1439840" cy="801280"/>
      </dsp:txXfrm>
    </dsp:sp>
    <dsp:sp modelId="{DAF04EC9-9777-4F12-8E4B-224478DA9594}">
      <dsp:nvSpPr>
        <dsp:cNvPr id="0" name=""/>
        <dsp:cNvSpPr/>
      </dsp:nvSpPr>
      <dsp:spPr>
        <a:xfrm rot="8383685">
          <a:off x="3106170" y="3197495"/>
          <a:ext cx="756845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756845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0800000">
        <a:off x="3106170" y="3191258"/>
        <a:ext cx="756845" cy="38156"/>
      </dsp:txXfrm>
    </dsp:sp>
    <dsp:sp modelId="{C0D1B14E-89D4-4D1A-B056-E1265CC8D3FD}">
      <dsp:nvSpPr>
        <dsp:cNvPr id="0" name=""/>
        <dsp:cNvSpPr/>
      </dsp:nvSpPr>
      <dsp:spPr>
        <a:xfrm>
          <a:off x="1618777" y="3361928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Economics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1916978" y="3527879"/>
        <a:ext cx="1439840" cy="801280"/>
      </dsp:txXfrm>
    </dsp:sp>
    <dsp:sp modelId="{34F3FFA7-B09B-4D38-9C02-8DBBABCFF048}">
      <dsp:nvSpPr>
        <dsp:cNvPr id="0" name=""/>
        <dsp:cNvSpPr/>
      </dsp:nvSpPr>
      <dsp:spPr>
        <a:xfrm rot="11895182">
          <a:off x="2553352" y="2045367"/>
          <a:ext cx="92637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92637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 rot="10800000">
        <a:off x="2553352" y="2034856"/>
        <a:ext cx="926379" cy="46703"/>
      </dsp:txXfrm>
    </dsp:sp>
    <dsp:sp modelId="{5AE44CD9-FF08-4C26-B110-C37EC9763A8A}">
      <dsp:nvSpPr>
        <dsp:cNvPr id="0" name=""/>
        <dsp:cNvSpPr/>
      </dsp:nvSpPr>
      <dsp:spPr>
        <a:xfrm>
          <a:off x="682675" y="1057672"/>
          <a:ext cx="2036242" cy="1133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dirty="0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Network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r>
            <a:rPr kumimoji="0" lang="hu-HU" altLang="en-US" sz="1600" b="0" i="0" u="none" strike="noStrike" kern="1200" cap="none" normalizeH="0" baseline="0" dirty="0" err="1" smtClean="0">
              <a:ln/>
              <a:effectLst/>
              <a:latin typeface="Lucida Sans Unicode" panose="020B0602030504020204" pitchFamily="34" charset="0"/>
              <a:cs typeface="Arial" panose="020B0604020202020204" pitchFamily="34" charset="0"/>
            </a:rPr>
            <a:t>science</a:t>
          </a:r>
          <a:endParaRPr kumimoji="0" lang="hu-HU" altLang="en-US" sz="1600" b="0" i="0" u="none" strike="noStrike" kern="1200" cap="none" normalizeH="0" baseline="0" dirty="0" smtClean="0">
            <a:ln/>
            <a:effectLst/>
            <a:latin typeface="Lucida Sans Unicode" panose="020B0602030504020204" pitchFamily="34" charset="0"/>
            <a:cs typeface="Arial" panose="020B0604020202020204" pitchFamily="34" charset="0"/>
          </a:endParaRPr>
        </a:p>
      </dsp:txBody>
      <dsp:txXfrm>
        <a:off x="980876" y="1223623"/>
        <a:ext cx="1439840" cy="80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9D00-8985-450B-AB5B-4AB1A0357ECE}">
      <dsp:nvSpPr>
        <dsp:cNvPr id="0" name=""/>
        <dsp:cNvSpPr/>
      </dsp:nvSpPr>
      <dsp:spPr>
        <a:xfrm>
          <a:off x="0" y="2665367"/>
          <a:ext cx="8568952" cy="1015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Research program</a:t>
          </a:r>
          <a:endParaRPr lang="hu-HU" sz="1800" kern="1200" dirty="0"/>
        </a:p>
      </dsp:txBody>
      <dsp:txXfrm>
        <a:off x="0" y="2665367"/>
        <a:ext cx="2570685" cy="1015889"/>
      </dsp:txXfrm>
    </dsp:sp>
    <dsp:sp modelId="{AD0A5D77-EE32-4B51-BEEB-DFF68BEAF34E}">
      <dsp:nvSpPr>
        <dsp:cNvPr id="0" name=""/>
        <dsp:cNvSpPr/>
      </dsp:nvSpPr>
      <dsp:spPr>
        <a:xfrm>
          <a:off x="0" y="1480163"/>
          <a:ext cx="8568952" cy="1015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Direction</a:t>
          </a:r>
          <a:endParaRPr lang="hu-HU" sz="1800" kern="1200" dirty="0"/>
        </a:p>
      </dsp:txBody>
      <dsp:txXfrm>
        <a:off x="0" y="1480163"/>
        <a:ext cx="2570685" cy="1015889"/>
      </dsp:txXfrm>
    </dsp:sp>
    <dsp:sp modelId="{C0E75079-4AC8-46A1-A0CD-54A9569DDD3E}">
      <dsp:nvSpPr>
        <dsp:cNvPr id="0" name=""/>
        <dsp:cNvSpPr/>
      </dsp:nvSpPr>
      <dsp:spPr>
        <a:xfrm>
          <a:off x="0" y="294958"/>
          <a:ext cx="8568952" cy="1015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Field</a:t>
          </a:r>
          <a:endParaRPr lang="hu-HU" sz="1800" kern="1200" dirty="0"/>
        </a:p>
      </dsp:txBody>
      <dsp:txXfrm>
        <a:off x="0" y="294958"/>
        <a:ext cx="2570685" cy="1015889"/>
      </dsp:txXfrm>
    </dsp:sp>
    <dsp:sp modelId="{96F2929C-3E2D-4377-AF88-5EA6E217CD34}">
      <dsp:nvSpPr>
        <dsp:cNvPr id="0" name=""/>
        <dsp:cNvSpPr/>
      </dsp:nvSpPr>
      <dsp:spPr>
        <a:xfrm>
          <a:off x="4441147" y="379616"/>
          <a:ext cx="2423734" cy="8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Scientometrics</a:t>
          </a:r>
          <a:endParaRPr lang="hu-HU" sz="1800" kern="1200" dirty="0"/>
        </a:p>
      </dsp:txBody>
      <dsp:txXfrm>
        <a:off x="4465942" y="404411"/>
        <a:ext cx="2374144" cy="796984"/>
      </dsp:txXfrm>
    </dsp:sp>
    <dsp:sp modelId="{9B541975-FE2F-4997-BC09-52AB3E4AFB4E}">
      <dsp:nvSpPr>
        <dsp:cNvPr id="0" name=""/>
        <dsp:cNvSpPr/>
      </dsp:nvSpPr>
      <dsp:spPr>
        <a:xfrm>
          <a:off x="4102157" y="1226190"/>
          <a:ext cx="1550856" cy="338629"/>
        </a:xfrm>
        <a:custGeom>
          <a:avLst/>
          <a:gdLst/>
          <a:ahLst/>
          <a:cxnLst/>
          <a:rect l="0" t="0" r="0" b="0"/>
          <a:pathLst>
            <a:path>
              <a:moveTo>
                <a:pt x="1550856" y="0"/>
              </a:moveTo>
              <a:lnTo>
                <a:pt x="1550856" y="169314"/>
              </a:lnTo>
              <a:lnTo>
                <a:pt x="0" y="169314"/>
              </a:lnTo>
              <a:lnTo>
                <a:pt x="0" y="338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14DF2-8574-4C9A-B63C-08EFB940DC46}">
      <dsp:nvSpPr>
        <dsp:cNvPr id="0" name=""/>
        <dsp:cNvSpPr/>
      </dsp:nvSpPr>
      <dsp:spPr>
        <a:xfrm>
          <a:off x="3467226" y="1564820"/>
          <a:ext cx="1269861" cy="8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Structural</a:t>
          </a:r>
          <a:endParaRPr lang="hu-HU" sz="1800" kern="1200" dirty="0"/>
        </a:p>
      </dsp:txBody>
      <dsp:txXfrm>
        <a:off x="3492021" y="1589615"/>
        <a:ext cx="1220271" cy="796984"/>
      </dsp:txXfrm>
    </dsp:sp>
    <dsp:sp modelId="{F27E187A-3869-4E0D-91CC-3DF3FBA778C1}">
      <dsp:nvSpPr>
        <dsp:cNvPr id="0" name=""/>
        <dsp:cNvSpPr/>
      </dsp:nvSpPr>
      <dsp:spPr>
        <a:xfrm>
          <a:off x="4056437" y="2411395"/>
          <a:ext cx="91440" cy="338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347E-14F0-4628-B1FC-69D435EA4027}">
      <dsp:nvSpPr>
        <dsp:cNvPr id="0" name=""/>
        <dsp:cNvSpPr/>
      </dsp:nvSpPr>
      <dsp:spPr>
        <a:xfrm>
          <a:off x="2572894" y="2750025"/>
          <a:ext cx="3058525" cy="8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Dynamics, </a:t>
          </a:r>
          <a:r>
            <a:rPr lang="hu-HU" sz="1800" kern="1200" dirty="0" err="1" smtClean="0"/>
            <a:t>development</a:t>
          </a:r>
          <a:r>
            <a:rPr lang="hu-HU" sz="1800" kern="1200" dirty="0" smtClean="0"/>
            <a:t>, </a:t>
          </a:r>
          <a:r>
            <a:rPr lang="hu-HU" sz="1800" kern="1200" dirty="0" err="1" smtClean="0"/>
            <a:t>structure</a:t>
          </a:r>
          <a:r>
            <a:rPr lang="hu-HU" sz="1800" kern="1200" dirty="0" smtClean="0"/>
            <a:t> of S&amp;T (</a:t>
          </a:r>
          <a:r>
            <a:rPr lang="hu-HU" sz="1800" kern="1200" dirty="0" err="1" smtClean="0"/>
            <a:t>cognitive</a:t>
          </a:r>
          <a:r>
            <a:rPr lang="hu-HU" sz="1800" kern="1200" dirty="0" smtClean="0"/>
            <a:t>, </a:t>
          </a:r>
          <a:r>
            <a:rPr lang="hu-HU" sz="1800" kern="1200" dirty="0" err="1" smtClean="0"/>
            <a:t>social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level</a:t>
          </a:r>
          <a:r>
            <a:rPr lang="hu-HU" sz="1800" kern="1200" dirty="0" smtClean="0"/>
            <a:t>)</a:t>
          </a:r>
          <a:endParaRPr lang="hu-HU" sz="1800" kern="1200" dirty="0"/>
        </a:p>
      </dsp:txBody>
      <dsp:txXfrm>
        <a:off x="2597689" y="2774820"/>
        <a:ext cx="3008935" cy="796984"/>
      </dsp:txXfrm>
    </dsp:sp>
    <dsp:sp modelId="{6F6092B2-9252-49FF-82D9-56A34B77F0B6}">
      <dsp:nvSpPr>
        <dsp:cNvPr id="0" name=""/>
        <dsp:cNvSpPr/>
      </dsp:nvSpPr>
      <dsp:spPr>
        <a:xfrm>
          <a:off x="5653014" y="1226190"/>
          <a:ext cx="1550856" cy="33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14"/>
              </a:lnTo>
              <a:lnTo>
                <a:pt x="1550856" y="169314"/>
              </a:lnTo>
              <a:lnTo>
                <a:pt x="1550856" y="338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83F1A-FA79-4469-B413-8A189C2D856B}">
      <dsp:nvSpPr>
        <dsp:cNvPr id="0" name=""/>
        <dsp:cNvSpPr/>
      </dsp:nvSpPr>
      <dsp:spPr>
        <a:xfrm>
          <a:off x="6568940" y="1564820"/>
          <a:ext cx="1269861" cy="8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Evaluative</a:t>
          </a:r>
          <a:endParaRPr lang="hu-HU" sz="1800" kern="1200" dirty="0"/>
        </a:p>
      </dsp:txBody>
      <dsp:txXfrm>
        <a:off x="6593735" y="1589615"/>
        <a:ext cx="1220271" cy="796984"/>
      </dsp:txXfrm>
    </dsp:sp>
    <dsp:sp modelId="{A1669E97-092A-4E93-A277-627DDE862B30}">
      <dsp:nvSpPr>
        <dsp:cNvPr id="0" name=""/>
        <dsp:cNvSpPr/>
      </dsp:nvSpPr>
      <dsp:spPr>
        <a:xfrm>
          <a:off x="7158151" y="2411395"/>
          <a:ext cx="91440" cy="338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8A77-C43D-4AFD-9C2D-B49B3CEF9755}">
      <dsp:nvSpPr>
        <dsp:cNvPr id="0" name=""/>
        <dsp:cNvSpPr/>
      </dsp:nvSpPr>
      <dsp:spPr>
        <a:xfrm>
          <a:off x="6012379" y="2750025"/>
          <a:ext cx="2382984" cy="8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Models</a:t>
          </a:r>
          <a:r>
            <a:rPr lang="hu-HU" sz="1800" kern="1200" dirty="0" smtClean="0"/>
            <a:t> and </a:t>
          </a:r>
          <a:r>
            <a:rPr lang="hu-HU" sz="1800" kern="1200" dirty="0" err="1" smtClean="0"/>
            <a:t>measurement</a:t>
          </a:r>
          <a:r>
            <a:rPr lang="hu-HU" sz="1800" kern="1200" dirty="0" smtClean="0"/>
            <a:t>  of </a:t>
          </a:r>
          <a:r>
            <a:rPr lang="hu-HU" sz="1800" kern="1200" dirty="0" err="1" smtClean="0"/>
            <a:t>research</a:t>
          </a:r>
          <a:r>
            <a:rPr lang="hu-HU" sz="1800" kern="1200" dirty="0" smtClean="0"/>
            <a:t> performance</a:t>
          </a:r>
          <a:endParaRPr lang="hu-HU" sz="1800" kern="1200" dirty="0"/>
        </a:p>
      </dsp:txBody>
      <dsp:txXfrm>
        <a:off x="6037174" y="2774820"/>
        <a:ext cx="2333394" cy="796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31BFB-3AA4-4A4C-9C02-ED26BF672E94}">
      <dsp:nvSpPr>
        <dsp:cNvPr id="0" name=""/>
        <dsp:cNvSpPr/>
      </dsp:nvSpPr>
      <dsp:spPr>
        <a:xfrm>
          <a:off x="5394438" y="0"/>
          <a:ext cx="2309612" cy="4913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Indicators</a:t>
          </a:r>
          <a:r>
            <a:rPr lang="hu-HU" sz="2400" kern="1200" dirty="0" smtClean="0"/>
            <a:t> (</a:t>
          </a:r>
          <a:r>
            <a:rPr lang="hu-HU" sz="2400" kern="1200" dirty="0" err="1" smtClean="0"/>
            <a:t>measurement</a:t>
          </a:r>
          <a:r>
            <a:rPr lang="hu-HU" sz="2400" kern="1200" dirty="0" smtClean="0"/>
            <a:t>)</a:t>
          </a:r>
          <a:endParaRPr lang="hu-HU" sz="2400" kern="1200" dirty="0"/>
        </a:p>
      </dsp:txBody>
      <dsp:txXfrm>
        <a:off x="5394438" y="0"/>
        <a:ext cx="2309612" cy="1473966"/>
      </dsp:txXfrm>
    </dsp:sp>
    <dsp:sp modelId="{9794359A-BA9A-436D-8A9B-097237522231}">
      <dsp:nvSpPr>
        <dsp:cNvPr id="0" name=""/>
        <dsp:cNvSpPr/>
      </dsp:nvSpPr>
      <dsp:spPr>
        <a:xfrm>
          <a:off x="2697621" y="0"/>
          <a:ext cx="2309612" cy="4913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Theoretical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level</a:t>
          </a:r>
          <a:endParaRPr lang="hu-HU" sz="2400" kern="1200" dirty="0"/>
        </a:p>
      </dsp:txBody>
      <dsp:txXfrm>
        <a:off x="2697621" y="0"/>
        <a:ext cx="2309612" cy="1473966"/>
      </dsp:txXfrm>
    </dsp:sp>
    <dsp:sp modelId="{7FE6E368-F41C-4573-AE8C-A6D3967F7ACC}">
      <dsp:nvSpPr>
        <dsp:cNvPr id="0" name=""/>
        <dsp:cNvSpPr/>
      </dsp:nvSpPr>
      <dsp:spPr>
        <a:xfrm>
          <a:off x="805" y="0"/>
          <a:ext cx="2309612" cy="49132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Performance </a:t>
          </a:r>
          <a:r>
            <a:rPr lang="hu-HU" sz="2400" kern="1200" dirty="0" err="1" smtClean="0"/>
            <a:t>dimension</a:t>
          </a:r>
          <a:endParaRPr lang="hu-HU" sz="2400" kern="1200" dirty="0"/>
        </a:p>
      </dsp:txBody>
      <dsp:txXfrm>
        <a:off x="805" y="0"/>
        <a:ext cx="2309612" cy="1473966"/>
      </dsp:txXfrm>
    </dsp:sp>
    <dsp:sp modelId="{02599A4E-5315-4B75-AF8F-EF312F4AE925}">
      <dsp:nvSpPr>
        <dsp:cNvPr id="0" name=""/>
        <dsp:cNvSpPr/>
      </dsp:nvSpPr>
      <dsp:spPr>
        <a:xfrm>
          <a:off x="194407" y="2611324"/>
          <a:ext cx="1936020" cy="96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Scientific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impact</a:t>
          </a:r>
          <a:endParaRPr lang="hu-HU" sz="1800" kern="1200" dirty="0"/>
        </a:p>
      </dsp:txBody>
      <dsp:txXfrm>
        <a:off x="222759" y="2639676"/>
        <a:ext cx="1879316" cy="911306"/>
      </dsp:txXfrm>
    </dsp:sp>
    <dsp:sp modelId="{9FC77024-A026-4B00-87BC-2E50F6BDC79C}">
      <dsp:nvSpPr>
        <dsp:cNvPr id="0" name=""/>
        <dsp:cNvSpPr/>
      </dsp:nvSpPr>
      <dsp:spPr>
        <a:xfrm>
          <a:off x="2130428" y="3077597"/>
          <a:ext cx="774408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774408" y="17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498272" y="3075969"/>
        <a:ext cx="38720" cy="38720"/>
      </dsp:txXfrm>
    </dsp:sp>
    <dsp:sp modelId="{F7382F4F-E554-4741-B51A-5C18B970CFED}">
      <dsp:nvSpPr>
        <dsp:cNvPr id="0" name=""/>
        <dsp:cNvSpPr/>
      </dsp:nvSpPr>
      <dsp:spPr>
        <a:xfrm>
          <a:off x="2904836" y="2611324"/>
          <a:ext cx="1936020" cy="96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Sociology</a:t>
          </a:r>
          <a:r>
            <a:rPr lang="hu-HU" sz="1800" kern="1200" dirty="0" smtClean="0"/>
            <a:t> of </a:t>
          </a:r>
          <a:r>
            <a:rPr lang="hu-HU" sz="1800" kern="1200" dirty="0" err="1" smtClean="0"/>
            <a:t>science</a:t>
          </a:r>
          <a:r>
            <a:rPr lang="hu-HU" sz="1800" kern="1200" dirty="0" smtClean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Theory</a:t>
          </a:r>
          <a:r>
            <a:rPr lang="hu-HU" sz="1800" kern="1200" dirty="0" smtClean="0"/>
            <a:t> of </a:t>
          </a:r>
          <a:r>
            <a:rPr lang="hu-HU" sz="1800" kern="1200" dirty="0" err="1" smtClean="0"/>
            <a:t>citation</a:t>
          </a:r>
          <a:endParaRPr lang="hu-HU" sz="1800" kern="1200" dirty="0"/>
        </a:p>
      </dsp:txBody>
      <dsp:txXfrm>
        <a:off x="2933188" y="2639676"/>
        <a:ext cx="1879316" cy="911306"/>
      </dsp:txXfrm>
    </dsp:sp>
    <dsp:sp modelId="{A338E21B-FBEF-43D8-8E80-BC182349CACE}">
      <dsp:nvSpPr>
        <dsp:cNvPr id="0" name=""/>
        <dsp:cNvSpPr/>
      </dsp:nvSpPr>
      <dsp:spPr>
        <a:xfrm>
          <a:off x="4840857" y="3077597"/>
          <a:ext cx="774408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774408" y="17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208701" y="3075969"/>
        <a:ext cx="38720" cy="38720"/>
      </dsp:txXfrm>
    </dsp:sp>
    <dsp:sp modelId="{F12BFFAA-A234-4C5E-ACE5-90E8FF693E82}">
      <dsp:nvSpPr>
        <dsp:cNvPr id="0" name=""/>
        <dsp:cNvSpPr/>
      </dsp:nvSpPr>
      <dsp:spPr>
        <a:xfrm>
          <a:off x="5615265" y="2611324"/>
          <a:ext cx="1936020" cy="968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# </a:t>
          </a:r>
          <a:r>
            <a:rPr lang="hu-HU" sz="1800" kern="1200" dirty="0" err="1" smtClean="0"/>
            <a:t>citations</a:t>
          </a:r>
          <a:r>
            <a:rPr lang="hu-HU" sz="1800" kern="1200" dirty="0" smtClean="0"/>
            <a:t>, IF, …</a:t>
          </a:r>
          <a:endParaRPr lang="hu-HU" sz="1800" kern="1200" dirty="0"/>
        </a:p>
      </dsp:txBody>
      <dsp:txXfrm>
        <a:off x="5643617" y="2639676"/>
        <a:ext cx="1879316" cy="911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BDEA-EA19-43A1-9D88-B721A42B057B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1421-B49C-4A92-880A-DC070969B0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2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73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1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50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2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89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7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1421-B49C-4A92-880A-DC070969B00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2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GIF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GIF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GI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GI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GIF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latin typeface="Calibri Light" panose="020F0302020204030204" pitchFamily="34" charset="0"/>
              </a:rPr>
              <a:t>ICT trends in scientometrics and their impact on the academia</a:t>
            </a:r>
            <a:endParaRPr lang="hu-HU" sz="2400" dirty="0">
              <a:latin typeface="Calibri Light" panose="020F03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Calibri Light" panose="020F0302020204030204" pitchFamily="34" charset="0"/>
              </a:rPr>
              <a:t>Sándor Soós</a:t>
            </a:r>
            <a:endParaRPr lang="hu-HU" sz="2000" baseline="30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baseline="30000" dirty="0">
                <a:latin typeface="Calibri Light" panose="020F0302020204030204" pitchFamily="34" charset="0"/>
              </a:rPr>
              <a:t>1</a:t>
            </a:r>
            <a:r>
              <a:rPr lang="hu-HU" sz="2000" dirty="0" smtClean="0">
                <a:latin typeface="Calibri Light" panose="020F0302020204030204" pitchFamily="34" charset="0"/>
              </a:rPr>
              <a:t>Hungarian </a:t>
            </a:r>
            <a:r>
              <a:rPr lang="hu-HU" sz="2000" dirty="0" err="1" smtClean="0">
                <a:latin typeface="Calibri Light" panose="020F0302020204030204" pitchFamily="34" charset="0"/>
              </a:rPr>
              <a:t>Academy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Sciences</a:t>
            </a:r>
            <a:r>
              <a:rPr lang="hu-HU" sz="2000" dirty="0" smtClean="0">
                <a:latin typeface="Calibri Light" panose="020F0302020204030204" pitchFamily="34" charset="0"/>
              </a:rPr>
              <a:t> (MTA), Budapest, Hungary</a:t>
            </a: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First wave effect: responses within academia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00" y="2077613"/>
            <a:ext cx="7790597" cy="33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Meanwhile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professional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90587904"/>
              </p:ext>
            </p:extLst>
          </p:nvPr>
        </p:nvGraphicFramePr>
        <p:xfrm>
          <a:off x="539552" y="1396098"/>
          <a:ext cx="7704856" cy="491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40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Meanwhile</a:t>
            </a:r>
            <a:r>
              <a:rPr lang="hu-HU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professional</a:t>
            </a:r>
            <a:r>
              <a:rPr lang="hu-HU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b="1" dirty="0" err="1" smtClean="0">
                <a:latin typeface="Calibri Light" panose="020F0302020204030204" pitchFamily="34" charset="0"/>
              </a:rPr>
              <a:t>Scientific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impact</a:t>
            </a:r>
            <a:endParaRPr lang="hu-HU" sz="2000" b="1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Statistical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characterization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citation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distributions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Models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citation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dynamics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Main </a:t>
            </a:r>
            <a:r>
              <a:rPr lang="hu-HU" sz="2000" dirty="0" err="1" smtClean="0">
                <a:latin typeface="Calibri Light" panose="020F0302020204030204" pitchFamily="34" charset="0"/>
              </a:rPr>
              <a:t>factors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citedness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for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papers</a:t>
            </a:r>
            <a:r>
              <a:rPr lang="hu-HU" sz="2000" dirty="0" smtClean="0">
                <a:latin typeface="Calibri Light" panose="020F0302020204030204" pitchFamily="34" charset="0"/>
              </a:rPr>
              <a:t>): </a:t>
            </a:r>
            <a:r>
              <a:rPr lang="hu-HU" sz="2000" dirty="0" err="1" smtClean="0">
                <a:latin typeface="Calibri Light" panose="020F0302020204030204" pitchFamily="34" charset="0"/>
              </a:rPr>
              <a:t>fields</a:t>
            </a:r>
            <a:r>
              <a:rPr lang="hu-HU" sz="2000" dirty="0" smtClean="0"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latin typeface="Calibri Light" panose="020F0302020204030204" pitchFamily="34" charset="0"/>
              </a:rPr>
              <a:t>doctypes</a:t>
            </a:r>
            <a:r>
              <a:rPr lang="hu-HU" sz="2000" dirty="0" smtClean="0"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latin typeface="Calibri Light" panose="020F0302020204030204" pitchFamily="34" charset="0"/>
              </a:rPr>
              <a:t>age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Normalization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for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factors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Normalized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latin typeface="Calibri Light" panose="020F0302020204030204" pitchFamily="34" charset="0"/>
              </a:rPr>
              <a:t> (MNCS, PP10% etc.)</a:t>
            </a:r>
          </a:p>
          <a:p>
            <a:pPr marL="0" indent="0">
              <a:buNone/>
            </a:pPr>
            <a:r>
              <a:rPr lang="hu-HU" sz="2000" b="1" dirty="0" smtClean="0">
                <a:latin typeface="Calibri Light" panose="020F0302020204030204" pitchFamily="34" charset="0"/>
              </a:rPr>
              <a:t>Output and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productivity</a:t>
            </a:r>
            <a:endParaRPr lang="hu-HU" sz="2000" b="1" dirty="0" smtClean="0">
              <a:latin typeface="Calibri Light" panose="020F0302020204030204" pitchFamily="34" charset="0"/>
            </a:endParaRPr>
          </a:p>
          <a:p>
            <a:r>
              <a:rPr lang="hu-HU" sz="2000" dirty="0" err="1">
                <a:latin typeface="Calibri Light" panose="020F0302020204030204" pitchFamily="34" charset="0"/>
              </a:rPr>
              <a:t>Size</a:t>
            </a:r>
            <a:r>
              <a:rPr lang="hu-HU" sz="2000" dirty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dependencies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Activity</a:t>
            </a:r>
            <a:r>
              <a:rPr lang="hu-HU" sz="2000" dirty="0" smtClean="0">
                <a:latin typeface="Calibri Light" panose="020F0302020204030204" pitchFamily="34" charset="0"/>
              </a:rPr>
              <a:t> indexes</a:t>
            </a:r>
            <a:endParaRPr lang="hu-HU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2000" b="1" dirty="0" err="1" smtClean="0">
                <a:latin typeface="Calibri Light" panose="020F0302020204030204" pitchFamily="34" charset="0"/>
              </a:rPr>
              <a:t>Collaboration</a:t>
            </a:r>
            <a:endParaRPr lang="hu-HU" sz="2000" b="1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Co-authorship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indicators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2000" b="1" dirty="0" err="1" smtClean="0">
                <a:latin typeface="Calibri Light" panose="020F0302020204030204" pitchFamily="34" charset="0"/>
              </a:rPr>
              <a:t>Quality</a:t>
            </a:r>
            <a:endParaRPr lang="hu-HU" sz="2000" b="1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Journal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(SJR, SNIP, </a:t>
            </a:r>
            <a:r>
              <a:rPr lang="hu-HU" sz="2000" dirty="0" err="1" smtClean="0">
                <a:latin typeface="Calibri Light" panose="020F0302020204030204" pitchFamily="34" charset="0"/>
              </a:rPr>
              <a:t>Eigenfactor</a:t>
            </a:r>
            <a:r>
              <a:rPr lang="hu-HU" sz="2000" dirty="0" smtClean="0">
                <a:latin typeface="Calibri Light" panose="020F0302020204030204" pitchFamily="34" charset="0"/>
              </a:rPr>
              <a:t>, AIS etc.)</a:t>
            </a:r>
          </a:p>
          <a:p>
            <a:pPr marL="0" indent="0">
              <a:buNone/>
            </a:pPr>
            <a:r>
              <a:rPr lang="hu-HU" sz="2000" b="1" dirty="0" err="1" smtClean="0">
                <a:latin typeface="Calibri Light" panose="020F0302020204030204" pitchFamily="34" charset="0"/>
              </a:rPr>
              <a:t>Profile</a:t>
            </a:r>
            <a:endParaRPr lang="hu-HU" sz="2000" b="1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Interdisciplinarity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(IDR)</a:t>
            </a:r>
          </a:p>
          <a:p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11" name="Átellenes sarkain levágott téglalap 10"/>
          <p:cNvSpPr/>
          <p:nvPr/>
        </p:nvSpPr>
        <p:spPr>
          <a:xfrm>
            <a:off x="3851920" y="3573016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Dimensions</a:t>
            </a:r>
            <a:r>
              <a:rPr lang="hu-HU" sz="2400" dirty="0" smtClean="0"/>
              <a:t> of performance and </a:t>
            </a:r>
            <a:r>
              <a:rPr lang="hu-HU" sz="2400" dirty="0" err="1" smtClean="0"/>
              <a:t>Commensurability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175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Second wave: Metrics services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alibri Light" panose="020F0302020204030204" pitchFamily="34" charset="0"/>
              </a:rPr>
              <a:t>2004: </a:t>
            </a:r>
            <a:r>
              <a:rPr lang="hu-HU" sz="2000" dirty="0" err="1" smtClean="0">
                <a:latin typeface="Calibri Light" panose="020F0302020204030204" pitchFamily="34" charset="0"/>
              </a:rPr>
              <a:t>Scopus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Elsevier</a:t>
            </a:r>
            <a:r>
              <a:rPr lang="hu-HU" sz="2000" dirty="0" smtClean="0">
                <a:latin typeface="Calibri Light" panose="020F0302020204030204" pitchFamily="34" charset="0"/>
              </a:rPr>
              <a:t>) and Google </a:t>
            </a:r>
            <a:r>
              <a:rPr lang="hu-HU" sz="2000" dirty="0" err="1" smtClean="0">
                <a:latin typeface="Calibri Light" panose="020F0302020204030204" pitchFamily="34" charset="0"/>
              </a:rPr>
              <a:t>Scholar</a:t>
            </a:r>
            <a:r>
              <a:rPr lang="hu-HU" sz="2000" dirty="0" smtClean="0">
                <a:latin typeface="Calibri Light" panose="020F0302020204030204" pitchFamily="34" charset="0"/>
              </a:rPr>
              <a:t> (Google)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Related</a:t>
            </a:r>
            <a:r>
              <a:rPr lang="hu-HU" sz="2000" dirty="0" smtClean="0">
                <a:latin typeface="Calibri Light" panose="020F0302020204030204" pitchFamily="34" charset="0"/>
              </a:rPr>
              <a:t> on-line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services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open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access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b="1" dirty="0" err="1" smtClean="0">
                <a:latin typeface="Calibri Light" panose="020F0302020204030204" pitchFamily="34" charset="0"/>
              </a:rPr>
              <a:t>Publish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or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Perish</a:t>
            </a:r>
            <a:r>
              <a:rPr lang="hu-HU" sz="2000" dirty="0" smtClean="0">
                <a:latin typeface="Calibri Light" panose="020F0302020204030204" pitchFamily="34" charset="0"/>
              </a:rPr>
              <a:t> (Anne Harzing) </a:t>
            </a:r>
            <a:r>
              <a:rPr lang="hu-HU" sz="2000" dirty="0" err="1" smtClean="0">
                <a:latin typeface="Calibri Light" panose="020F0302020204030204" pitchFamily="34" charset="0"/>
              </a:rPr>
              <a:t>on</a:t>
            </a:r>
            <a:r>
              <a:rPr lang="hu-HU" sz="2000" dirty="0" smtClean="0">
                <a:latin typeface="Calibri Light" panose="020F0302020204030204" pitchFamily="34" charset="0"/>
              </a:rPr>
              <a:t> Google </a:t>
            </a:r>
            <a:r>
              <a:rPr lang="hu-HU" sz="2000" dirty="0" err="1" smtClean="0">
                <a:latin typeface="Calibri Light" panose="020F0302020204030204" pitchFamily="34" charset="0"/>
              </a:rPr>
              <a:t>Scholar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data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Hirsch index and </a:t>
            </a:r>
            <a:r>
              <a:rPr lang="hu-HU" sz="2000" i="1" dirty="0" err="1" smtClean="0">
                <a:latin typeface="Calibri Light" panose="020F0302020204030204" pitchFamily="34" charset="0"/>
              </a:rPr>
              <a:t>derivatives</a:t>
            </a:r>
            <a:r>
              <a:rPr lang="hu-HU" sz="2000" i="1" dirty="0" smtClean="0">
                <a:latin typeface="Calibri Light" panose="020F0302020204030204" pitchFamily="34" charset="0"/>
              </a:rPr>
              <a:t> (e-index, g-index, Hl-index etc.)</a:t>
            </a: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Correcting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the</a:t>
            </a:r>
            <a:r>
              <a:rPr lang="hu-HU" sz="1600" dirty="0" smtClean="0">
                <a:latin typeface="Calibri Light" panose="020F0302020204030204" pitchFamily="34" charset="0"/>
              </a:rPr>
              <a:t> Hirsch index </a:t>
            </a:r>
            <a:r>
              <a:rPr lang="hu-HU" sz="1600" dirty="0" err="1" smtClean="0">
                <a:latin typeface="Calibri Light" panose="020F0302020204030204" pitchFamily="34" charset="0"/>
              </a:rPr>
              <a:t>for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various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known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biases</a:t>
            </a:r>
            <a:endParaRPr lang="hu-HU" sz="1600" dirty="0" smtClean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  <a:p>
            <a:r>
              <a:rPr lang="hu-HU" sz="2000" b="1" dirty="0" err="1" smtClean="0">
                <a:latin typeface="Calibri Light" panose="020F0302020204030204" pitchFamily="34" charset="0"/>
              </a:rPr>
              <a:t>Scimago</a:t>
            </a:r>
            <a:r>
              <a:rPr lang="hu-HU" sz="2000" b="1" dirty="0" smtClean="0">
                <a:latin typeface="Calibri Light" panose="020F0302020204030204" pitchFamily="34" charset="0"/>
              </a:rPr>
              <a:t> Journal and Country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Rank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Scimago</a:t>
            </a:r>
            <a:r>
              <a:rPr lang="hu-HU" sz="2000" dirty="0" smtClean="0">
                <a:latin typeface="Calibri Light" panose="020F0302020204030204" pitchFamily="34" charset="0"/>
              </a:rPr>
              <a:t> Group, </a:t>
            </a:r>
            <a:r>
              <a:rPr lang="hu-HU" sz="2000" dirty="0" err="1" smtClean="0">
                <a:latin typeface="Calibri Light" panose="020F0302020204030204" pitchFamily="34" charset="0"/>
              </a:rPr>
              <a:t>Uni</a:t>
            </a:r>
            <a:r>
              <a:rPr lang="hu-HU" sz="2000" dirty="0" smtClean="0">
                <a:latin typeface="Calibri Light" panose="020F0302020204030204" pitchFamily="34" charset="0"/>
              </a:rPr>
              <a:t> Granada, Spain)</a:t>
            </a:r>
          </a:p>
          <a:p>
            <a:r>
              <a:rPr lang="hu-HU" sz="2000" dirty="0" smtClean="0">
                <a:latin typeface="Calibri Light" panose="020F0302020204030204" pitchFamily="34" charset="0"/>
              </a:rPr>
              <a:t>SJR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</a:t>
            </a:r>
            <a:r>
              <a:rPr lang="hu-HU" sz="2000" dirty="0" smtClean="0">
                <a:latin typeface="Calibri Light" panose="020F0302020204030204" pitchFamily="34" charset="0"/>
              </a:rPr>
              <a:t> and </a:t>
            </a:r>
            <a:r>
              <a:rPr lang="hu-HU" sz="2000" dirty="0" err="1" smtClean="0">
                <a:latin typeface="Calibri Light" panose="020F0302020204030204" pitchFamily="34" charset="0"/>
              </a:rPr>
              <a:t>its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Quartile-based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presentation</a:t>
            </a:r>
            <a:endParaRPr lang="hu-HU" sz="2000" dirty="0">
              <a:latin typeface="Calibri Light" panose="020F0302020204030204" pitchFamily="34" charset="0"/>
            </a:endParaRP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new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quality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dimension</a:t>
            </a:r>
            <a:r>
              <a:rPr lang="hu-HU" sz="1600" dirty="0" smtClean="0">
                <a:latin typeface="Calibri Light" panose="020F0302020204030204" pitchFamily="34" charset="0"/>
              </a:rPr>
              <a:t> and more </a:t>
            </a:r>
            <a:r>
              <a:rPr lang="hu-HU" sz="1600" dirty="0" err="1" smtClean="0">
                <a:latin typeface="Calibri Light" panose="020F0302020204030204" pitchFamily="34" charset="0"/>
              </a:rPr>
              <a:t>sound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cross-field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comparisons</a:t>
            </a:r>
            <a:endParaRPr lang="hu-HU" sz="16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2771800" y="5337634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Initial</a:t>
            </a:r>
            <a:r>
              <a:rPr lang="hu-HU" sz="2400" dirty="0" smtClean="0"/>
              <a:t> </a:t>
            </a:r>
            <a:r>
              <a:rPr lang="hu-HU" sz="2400" dirty="0" err="1" smtClean="0"/>
              <a:t>infiltrations</a:t>
            </a:r>
            <a:r>
              <a:rPr lang="hu-HU" sz="2400" dirty="0" smtClean="0"/>
              <a:t> of </a:t>
            </a:r>
            <a:r>
              <a:rPr lang="hu-HU" sz="2400" dirty="0" err="1" smtClean="0"/>
              <a:t>professional</a:t>
            </a:r>
            <a:r>
              <a:rPr lang="hu-HU" sz="2400" dirty="0" smtClean="0"/>
              <a:t> </a:t>
            </a:r>
            <a:r>
              <a:rPr lang="hu-HU" sz="2400" dirty="0" err="1" smtClean="0"/>
              <a:t>bibliometrics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Second wave: Professional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services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alibri Light" panose="020F0302020204030204" pitchFamily="34" charset="0"/>
              </a:rPr>
              <a:t>ISI Thomson </a:t>
            </a:r>
            <a:r>
              <a:rPr lang="hu-HU" sz="2000" dirty="0" err="1" smtClean="0">
                <a:latin typeface="Calibri Light" panose="020F0302020204030204" pitchFamily="34" charset="0"/>
              </a:rPr>
              <a:t>Reurters</a:t>
            </a:r>
            <a:r>
              <a:rPr lang="hu-HU" sz="2000" dirty="0" smtClean="0">
                <a:latin typeface="Calibri Light" panose="020F0302020204030204" pitchFamily="34" charset="0"/>
              </a:rPr>
              <a:t>: </a:t>
            </a:r>
            <a:r>
              <a:rPr lang="hu-HU" sz="2000" dirty="0" err="1" smtClean="0">
                <a:latin typeface="Calibri Light" panose="020F0302020204030204" pitchFamily="34" charset="0"/>
              </a:rPr>
              <a:t>InCites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research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analytics</a:t>
            </a:r>
            <a:r>
              <a:rPr lang="hu-HU" sz="2000" dirty="0" smtClean="0">
                <a:latin typeface="Calibri Light" panose="020F0302020204030204" pitchFamily="34" charset="0"/>
              </a:rPr>
              <a:t>” </a:t>
            </a:r>
            <a:r>
              <a:rPr lang="hu-HU" sz="2000" dirty="0" err="1" smtClean="0">
                <a:latin typeface="Calibri Light" panose="020F0302020204030204" pitchFamily="34" charset="0"/>
              </a:rPr>
              <a:t>tool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WoS-based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  <a:endParaRPr lang="hu-HU" sz="2000" dirty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Elsevier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SciVal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research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analytics</a:t>
            </a:r>
            <a:r>
              <a:rPr lang="hu-HU" sz="2000" dirty="0" smtClean="0">
                <a:latin typeface="Calibri Light" panose="020F0302020204030204" pitchFamily="34" charset="0"/>
              </a:rPr>
              <a:t>” </a:t>
            </a:r>
            <a:r>
              <a:rPr lang="hu-HU" sz="2000" dirty="0" err="1" smtClean="0">
                <a:latin typeface="Calibri Light" panose="020F0302020204030204" pitchFamily="34" charset="0"/>
              </a:rPr>
              <a:t>tool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Scopus-based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On-line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services</a:t>
            </a:r>
            <a:endParaRPr lang="hu-HU" sz="2000" dirty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Subscription-based</a:t>
            </a:r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10" name="Átellenes sarkain levágott téglalap 9"/>
          <p:cNvSpPr/>
          <p:nvPr/>
        </p:nvSpPr>
        <p:spPr>
          <a:xfrm>
            <a:off x="2375755" y="4149080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„</a:t>
            </a:r>
            <a:r>
              <a:rPr lang="hu-HU" sz="2400" dirty="0" err="1" smtClean="0"/>
              <a:t>Commertionalization</a:t>
            </a:r>
            <a:r>
              <a:rPr lang="hu-HU" sz="2400" dirty="0" smtClean="0"/>
              <a:t>” of </a:t>
            </a:r>
            <a:r>
              <a:rPr lang="hu-HU" sz="2400" dirty="0" err="1" smtClean="0"/>
              <a:t>professional</a:t>
            </a:r>
            <a:r>
              <a:rPr lang="hu-HU" sz="2400" dirty="0" smtClean="0"/>
              <a:t> </a:t>
            </a:r>
            <a:r>
              <a:rPr lang="hu-HU" sz="2400" dirty="0" err="1" smtClean="0"/>
              <a:t>bibliometrics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079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Second wave: Professional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services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1" name="Ké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4088"/>
            <a:ext cx="790892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Second wave: Professional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services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>
            <a:normAutofit/>
          </a:bodyPr>
          <a:lstStyle/>
          <a:p>
            <a:r>
              <a:rPr lang="hu-HU" sz="2000" dirty="0" err="1" smtClean="0">
                <a:latin typeface="Calibri Light" panose="020F0302020204030204" pitchFamily="34" charset="0"/>
              </a:rPr>
              <a:t>Scival</a:t>
            </a:r>
            <a:r>
              <a:rPr lang="hu-HU" sz="2000" dirty="0" smtClean="0">
                <a:latin typeface="Calibri Light" panose="020F0302020204030204" pitchFamily="34" charset="0"/>
              </a:rPr>
              <a:t>: „Map of </a:t>
            </a:r>
            <a:r>
              <a:rPr lang="hu-HU" sz="2000" dirty="0" err="1" smtClean="0">
                <a:latin typeface="Calibri Light" panose="020F0302020204030204" pitchFamily="34" charset="0"/>
              </a:rPr>
              <a:t>research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competences</a:t>
            </a:r>
            <a:r>
              <a:rPr lang="hu-HU" sz="2000" dirty="0" smtClean="0">
                <a:latin typeface="Calibri Light" panose="020F0302020204030204" pitchFamily="34" charset="0"/>
              </a:rPr>
              <a:t>”</a:t>
            </a:r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1" y="2044552"/>
            <a:ext cx="8512269" cy="41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Átellenes sarkain levágott téglalap 10"/>
          <p:cNvSpPr/>
          <p:nvPr/>
        </p:nvSpPr>
        <p:spPr>
          <a:xfrm>
            <a:off x="2375755" y="4149080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Science </a:t>
            </a:r>
            <a:r>
              <a:rPr lang="hu-HU" sz="2400" dirty="0" err="1" smtClean="0"/>
              <a:t>mapping</a:t>
            </a:r>
            <a:r>
              <a:rPr lang="hu-HU" sz="2400" dirty="0" smtClean="0"/>
              <a:t> -&gt; „</a:t>
            </a:r>
            <a:r>
              <a:rPr lang="hu-HU" sz="2400" dirty="0" err="1" smtClean="0"/>
              <a:t>Strategic</a:t>
            </a:r>
            <a:r>
              <a:rPr lang="hu-HU" sz="2400" dirty="0" smtClean="0"/>
              <a:t> </a:t>
            </a:r>
            <a:r>
              <a:rPr lang="hu-HU" sz="2400" dirty="0" err="1" smtClean="0"/>
              <a:t>research</a:t>
            </a:r>
            <a:r>
              <a:rPr lang="hu-HU" sz="2400" dirty="0" smtClean="0"/>
              <a:t> </a:t>
            </a:r>
            <a:r>
              <a:rPr lang="hu-HU" sz="2400" dirty="0" err="1" smtClean="0"/>
              <a:t>intelligence</a:t>
            </a:r>
            <a:r>
              <a:rPr lang="hu-HU" sz="2400" dirty="0" smtClean="0"/>
              <a:t>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241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Wave2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outcome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citizen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2.0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000" dirty="0" smtClean="0">
                <a:latin typeface="Calibri Light" panose="020F0302020204030204" pitchFamily="34" charset="0"/>
              </a:rPr>
              <a:t>„Citizen </a:t>
            </a:r>
            <a:r>
              <a:rPr lang="hu-HU" sz="2000" dirty="0" err="1" smtClean="0">
                <a:latin typeface="Calibri Light" panose="020F0302020204030204" pitchFamily="34" charset="0"/>
              </a:rPr>
              <a:t>bibliometrics</a:t>
            </a:r>
            <a:r>
              <a:rPr lang="hu-HU" sz="2000" dirty="0" smtClean="0">
                <a:latin typeface="Calibri Light" panose="020F0302020204030204" pitchFamily="34" charset="0"/>
              </a:rPr>
              <a:t>”: </a:t>
            </a:r>
            <a:r>
              <a:rPr lang="hu-HU" sz="2000" dirty="0" err="1" smtClean="0">
                <a:latin typeface="Calibri Light" panose="020F0302020204030204" pitchFamily="34" charset="0"/>
              </a:rPr>
              <a:t>bibliometrics-based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evaluation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activity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carried</a:t>
            </a:r>
            <a:r>
              <a:rPr lang="hu-HU" sz="2000" dirty="0" smtClean="0">
                <a:latin typeface="Calibri Light" panose="020F0302020204030204" pitchFamily="34" charset="0"/>
              </a:rPr>
              <a:t> out </a:t>
            </a:r>
            <a:r>
              <a:rPr lang="hu-HU" sz="2000" dirty="0" err="1" smtClean="0">
                <a:latin typeface="Calibri Light" panose="020F0302020204030204" pitchFamily="34" charset="0"/>
              </a:rPr>
              <a:t>by</a:t>
            </a:r>
            <a:r>
              <a:rPr lang="hu-HU" sz="2000" dirty="0" smtClean="0">
                <a:latin typeface="Calibri Light" panose="020F0302020204030204" pitchFamily="34" charset="0"/>
              </a:rPr>
              <a:t> non-</a:t>
            </a:r>
            <a:r>
              <a:rPr lang="hu-HU" sz="2000" dirty="0" err="1" smtClean="0">
                <a:latin typeface="Calibri Light" panose="020F0302020204030204" pitchFamily="34" charset="0"/>
              </a:rPr>
              <a:t>experts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mostly</a:t>
            </a:r>
            <a:r>
              <a:rPr lang="hu-HU" sz="2000" dirty="0" smtClean="0"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latin typeface="Calibri Light" panose="020F0302020204030204" pitchFamily="34" charset="0"/>
              </a:rPr>
              <a:t>science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administration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Category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mistakes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(JIF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misuse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author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individual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)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evaluations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, „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aggregate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IF”)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Blind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application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(context and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problem-insensitive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Comparing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apples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with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oranges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raw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unnormalized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size-dependent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etc.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Single-number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obsession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(Hirsch-index)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Metric-based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evaluation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absolutized</a:t>
            </a:r>
            <a:endParaRPr lang="hu-HU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2000" b="1" dirty="0" err="1" smtClean="0">
                <a:latin typeface="Calibri Light" panose="020F0302020204030204" pitchFamily="34" charset="0"/>
              </a:rPr>
              <a:t>Wave</a:t>
            </a:r>
            <a:r>
              <a:rPr lang="hu-HU" sz="2000" b="1" dirty="0" smtClean="0">
                <a:latin typeface="Calibri Light" panose="020F0302020204030204" pitchFamily="34" charset="0"/>
              </a:rPr>
              <a:t> 2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potential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unexpected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outcomes</a:t>
            </a:r>
            <a:r>
              <a:rPr lang="hu-HU" sz="2000" b="1" dirty="0" smtClean="0">
                <a:latin typeface="Calibri Light" panose="020F0302020204030204" pitchFamily="34" charset="0"/>
              </a:rPr>
              <a:t> (</a:t>
            </a:r>
            <a:r>
              <a:rPr lang="hu-HU" sz="2000" b="1" dirty="0" err="1" smtClean="0">
                <a:latin typeface="Calibri Light" panose="020F0302020204030204" pitchFamily="34" charset="0"/>
              </a:rPr>
              <a:t>professional</a:t>
            </a:r>
            <a:r>
              <a:rPr lang="hu-HU" sz="2000" b="1" dirty="0" smtClean="0">
                <a:latin typeface="Calibri Light" panose="020F0302020204030204" pitchFamily="34" charset="0"/>
              </a:rPr>
              <a:t> </a:t>
            </a:r>
            <a:r>
              <a:rPr lang="hu-HU" sz="2000" b="1" dirty="0" err="1" smtClean="0">
                <a:latin typeface="Calibri Light" panose="020F0302020204030204" pitchFamily="34" charset="0"/>
              </a:rPr>
              <a:t>tools</a:t>
            </a:r>
            <a:r>
              <a:rPr lang="hu-HU" sz="2000" b="1" dirty="0" smtClean="0">
                <a:latin typeface="Calibri Light" panose="020F0302020204030204" pitchFamily="34" charset="0"/>
              </a:rPr>
              <a:t> „</a:t>
            </a:r>
            <a:r>
              <a:rPr lang="hu-HU" sz="2000" b="1" dirty="0" err="1" smtClean="0">
                <a:latin typeface="Calibri Light" panose="020F0302020204030204" pitchFamily="34" charset="0"/>
              </a:rPr>
              <a:t>unleashed</a:t>
            </a:r>
            <a:r>
              <a:rPr lang="hu-HU" sz="2000" b="1" dirty="0" smtClean="0">
                <a:latin typeface="Calibri Light" panose="020F0302020204030204" pitchFamily="34" charset="0"/>
              </a:rPr>
              <a:t>”)</a:t>
            </a:r>
            <a:endParaRPr lang="hu-HU" sz="2000" b="1" dirty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Selective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access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commercialized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latin typeface="Calibri Light" panose="020F0302020204030204" pitchFamily="34" charset="0"/>
              </a:rPr>
              <a:t> vs. Open </a:t>
            </a:r>
            <a:r>
              <a:rPr lang="hu-HU" sz="2000" dirty="0" err="1" smtClean="0">
                <a:latin typeface="Calibri Light" panose="020F0302020204030204" pitchFamily="34" charset="0"/>
              </a:rPr>
              <a:t>access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Diversity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not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accomodated</a:t>
            </a:r>
            <a:r>
              <a:rPr lang="hu-HU" sz="2000" dirty="0" smtClean="0">
                <a:latin typeface="Calibri Light" panose="020F0302020204030204" pitchFamily="34" charset="0"/>
              </a:rPr>
              <a:t>: </a:t>
            </a:r>
            <a:r>
              <a:rPr lang="hu-HU" sz="2000" dirty="0" err="1" smtClean="0">
                <a:latin typeface="Calibri Light" panose="020F0302020204030204" pitchFamily="34" charset="0"/>
              </a:rPr>
              <a:t>selective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usage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Conservative</a:t>
            </a:r>
            <a:r>
              <a:rPr lang="hu-HU" sz="2000" dirty="0" smtClean="0">
                <a:latin typeface="Calibri Light" panose="020F0302020204030204" pitchFamily="34" charset="0"/>
              </a:rPr>
              <a:t> (IF, Hirsch, </a:t>
            </a:r>
            <a:r>
              <a:rPr lang="hu-HU" sz="2000" dirty="0" err="1" smtClean="0">
                <a:latin typeface="Calibri Light" panose="020F0302020204030204" pitchFamily="34" charset="0"/>
              </a:rPr>
              <a:t>raw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cit</a:t>
            </a:r>
            <a:r>
              <a:rPr lang="hu-HU" sz="2000" dirty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count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obsession</a:t>
            </a:r>
            <a:r>
              <a:rPr lang="hu-HU" sz="2000" dirty="0" smtClean="0">
                <a:latin typeface="Calibri Light" panose="020F0302020204030204" pitchFamily="34" charset="0"/>
              </a:rPr>
              <a:t>”)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Self</a:t>
            </a:r>
            <a:r>
              <a:rPr lang="hu-HU" sz="2000" dirty="0" smtClean="0">
                <a:latin typeface="Calibri Light" panose="020F0302020204030204" pitchFamily="34" charset="0"/>
              </a:rPr>
              <a:t>-service (</a:t>
            </a:r>
            <a:r>
              <a:rPr lang="hu-HU" sz="2000" dirty="0" err="1" smtClean="0">
                <a:latin typeface="Calibri Light" panose="020F0302020204030204" pitchFamily="34" charset="0"/>
              </a:rPr>
              <a:t>commensurability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violated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Theoretically</a:t>
            </a:r>
            <a:r>
              <a:rPr lang="hu-HU" sz="2000" dirty="0" smtClean="0">
                <a:latin typeface="Calibri Light" panose="020F0302020204030204" pitchFamily="34" charset="0"/>
              </a:rPr>
              <a:t> non-</a:t>
            </a:r>
            <a:r>
              <a:rPr lang="hu-HU" sz="2000" dirty="0" err="1" smtClean="0">
                <a:latin typeface="Calibri Light" panose="020F0302020204030204" pitchFamily="34" charset="0"/>
              </a:rPr>
              <a:t>grounded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or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not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sound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Decontextualized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due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misinterpreted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professionalism</a:t>
            </a:r>
            <a:r>
              <a:rPr lang="hu-HU" sz="2000" dirty="0" smtClean="0">
                <a:latin typeface="Calibri Light" panose="020F0302020204030204" pitchFamily="34" charset="0"/>
              </a:rPr>
              <a:t>” (</a:t>
            </a:r>
            <a:r>
              <a:rPr lang="hu-HU" sz="2000" dirty="0" err="1" smtClean="0">
                <a:latin typeface="Calibri Light" panose="020F0302020204030204" pitchFamily="34" charset="0"/>
              </a:rPr>
              <a:t>mechanistic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application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latin typeface="Calibri Light" panose="020F0302020204030204" pitchFamily="34" charset="0"/>
              </a:rPr>
              <a:t>not</a:t>
            </a:r>
            <a:r>
              <a:rPr lang="hu-HU" sz="2000" dirty="0" smtClean="0">
                <a:latin typeface="Calibri Light" panose="020F0302020204030204" pitchFamily="34" charset="0"/>
              </a:rPr>
              <a:t> fitted </a:t>
            </a:r>
            <a:r>
              <a:rPr lang="hu-HU" sz="2000" dirty="0" err="1" smtClean="0"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assessment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problem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Wave2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outcome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responses within academia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err="1" smtClean="0">
                <a:latin typeface="Calibri Light" panose="020F0302020204030204" pitchFamily="34" charset="0"/>
              </a:rPr>
              <a:t>Pressure</a:t>
            </a:r>
            <a:r>
              <a:rPr lang="hu-HU" sz="2000" dirty="0" smtClean="0">
                <a:latin typeface="Calibri Light" panose="020F0302020204030204" pitchFamily="34" charset="0"/>
              </a:rPr>
              <a:t> and </a:t>
            </a:r>
            <a:r>
              <a:rPr lang="hu-HU" sz="2000" dirty="0" err="1" smtClean="0">
                <a:latin typeface="Calibri Light" panose="020F0302020204030204" pitchFamily="34" charset="0"/>
              </a:rPr>
              <a:t>strategic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behavior</a:t>
            </a:r>
            <a:r>
              <a:rPr lang="hu-HU" sz="2000" dirty="0" smtClean="0"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latin typeface="Calibri Light" panose="020F0302020204030204" pitchFamily="34" charset="0"/>
              </a:rPr>
              <a:t>response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latin typeface="Calibri Light" panose="020F0302020204030204" pitchFamily="34" charset="0"/>
              </a:rPr>
              <a:t>  </a:t>
            </a:r>
            <a:r>
              <a:rPr lang="hu-HU" sz="2000" dirty="0" err="1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culture</a:t>
            </a:r>
            <a:r>
              <a:rPr lang="hu-HU" sz="2000" dirty="0" smtClean="0">
                <a:latin typeface="Calibri Light" panose="020F0302020204030204" pitchFamily="34" charset="0"/>
              </a:rPr>
              <a:t>”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Goal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displacement</a:t>
            </a:r>
            <a:endParaRPr lang="hu-HU" sz="2000" dirty="0" smtClean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Task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reduction</a:t>
            </a:r>
          </a:p>
          <a:p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Salami publishing</a:t>
            </a:r>
          </a:p>
          <a:p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Strategic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collaborations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boost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individual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) : farm citations</a:t>
            </a:r>
          </a:p>
          <a:p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Gaming</a:t>
            </a:r>
            <a:endParaRPr lang="hu-HU" sz="2000" dirty="0" smtClean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Hiring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researchers</a:t>
            </a:r>
            <a:endParaRPr lang="hu-HU" sz="2000" dirty="0" smtClean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Confusion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concerning</a:t>
            </a:r>
            <a:r>
              <a:rPr lang="hu-HU" sz="2000" dirty="0" smtClean="0"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latin typeface="Calibri Light" panose="020F0302020204030204" pitchFamily="34" charset="0"/>
              </a:rPr>
              <a:t>publication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strategies</a:t>
            </a:r>
            <a:r>
              <a:rPr lang="hu-HU" sz="2000" dirty="0" smtClean="0">
                <a:latin typeface="Calibri Light" panose="020F0302020204030204" pitchFamily="34" charset="0"/>
              </a:rPr>
              <a:t>” (SJR </a:t>
            </a:r>
            <a:r>
              <a:rPr lang="hu-HU" sz="2000" dirty="0" err="1" smtClean="0">
                <a:latin typeface="Calibri Light" panose="020F0302020204030204" pitchFamily="34" charset="0"/>
              </a:rPr>
              <a:t>or</a:t>
            </a:r>
            <a:r>
              <a:rPr lang="hu-HU" sz="2000" dirty="0" smtClean="0">
                <a:latin typeface="Calibri Light" panose="020F0302020204030204" pitchFamily="34" charset="0"/>
              </a:rPr>
              <a:t> IF Q1?)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Trust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issues</a:t>
            </a:r>
            <a:r>
              <a:rPr lang="hu-HU" sz="2000" dirty="0" smtClean="0">
                <a:latin typeface="Calibri Light" panose="020F0302020204030204" pitchFamily="34" charset="0"/>
              </a:rPr>
              <a:t>: </a:t>
            </a:r>
            <a:r>
              <a:rPr lang="hu-HU" sz="2000" dirty="0" err="1" smtClean="0">
                <a:latin typeface="Calibri Light" panose="020F0302020204030204" pitchFamily="34" charset="0"/>
              </a:rPr>
              <a:t>transparency</a:t>
            </a:r>
            <a:r>
              <a:rPr lang="hu-HU" sz="2000" dirty="0" smtClean="0">
                <a:latin typeface="Calibri Light" panose="020F0302020204030204" pitchFamily="34" charset="0"/>
              </a:rPr>
              <a:t> and </a:t>
            </a:r>
            <a:r>
              <a:rPr lang="hu-HU" sz="2000" dirty="0" err="1" smtClean="0">
                <a:latin typeface="Calibri Light" panose="020F0302020204030204" pitchFamily="34" charset="0"/>
              </a:rPr>
              <a:t>communicability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reduced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Wave2: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ALTmetrics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1800" b="1" dirty="0" err="1" smtClean="0">
                <a:latin typeface="Calibri Light" panose="020F0302020204030204" pitchFamily="34" charset="0"/>
              </a:rPr>
              <a:t>Altmetrics</a:t>
            </a:r>
            <a:r>
              <a:rPr lang="hu-HU" sz="1800" b="1" dirty="0" smtClean="0">
                <a:latin typeface="Calibri Light" panose="020F0302020204030204" pitchFamily="34" charset="0"/>
              </a:rPr>
              <a:t>: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response</a:t>
            </a:r>
            <a:r>
              <a:rPr lang="hu-HU" sz="1800" b="1" dirty="0" smtClean="0">
                <a:latin typeface="Calibri Light" panose="020F0302020204030204" pitchFamily="34" charset="0"/>
              </a:rPr>
              <a:t>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to</a:t>
            </a:r>
            <a:r>
              <a:rPr lang="hu-HU" sz="1800" b="1" dirty="0" smtClean="0">
                <a:latin typeface="Calibri Light" panose="020F0302020204030204" pitchFamily="34" charset="0"/>
              </a:rPr>
              <a:t>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the</a:t>
            </a:r>
            <a:r>
              <a:rPr lang="hu-HU" sz="1800" b="1" dirty="0" smtClean="0">
                <a:latin typeface="Calibri Light" panose="020F0302020204030204" pitchFamily="34" charset="0"/>
              </a:rPr>
              <a:t>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challenges</a:t>
            </a:r>
            <a:r>
              <a:rPr lang="hu-HU" sz="1800" b="1" dirty="0" smtClean="0">
                <a:latin typeface="Calibri Light" panose="020F0302020204030204" pitchFamily="34" charset="0"/>
              </a:rPr>
              <a:t> of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classical</a:t>
            </a:r>
            <a:r>
              <a:rPr lang="hu-HU" sz="1800" b="1" dirty="0" smtClean="0">
                <a:latin typeface="Calibri Light" panose="020F0302020204030204" pitchFamily="34" charset="0"/>
              </a:rPr>
              <a:t>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bibliomerics</a:t>
            </a:r>
            <a:endParaRPr lang="hu-HU" sz="1800" b="1" dirty="0" smtClean="0">
              <a:latin typeface="Calibri Light" panose="020F0302020204030204" pitchFamily="34" charset="0"/>
            </a:endParaRPr>
          </a:p>
          <a:p>
            <a:r>
              <a:rPr lang="hu-HU" sz="1800" dirty="0" err="1" smtClean="0">
                <a:latin typeface="Calibri Light" panose="020F0302020204030204" pitchFamily="34" charset="0"/>
              </a:rPr>
              <a:t>Predecessor</a:t>
            </a:r>
            <a:r>
              <a:rPr lang="hu-HU" sz="1800" dirty="0" smtClean="0">
                <a:latin typeface="Calibri Light" panose="020F0302020204030204" pitchFamily="34" charset="0"/>
              </a:rPr>
              <a:t>: </a:t>
            </a:r>
            <a:r>
              <a:rPr lang="hu-HU" sz="1800" dirty="0" err="1" smtClean="0">
                <a:latin typeface="Calibri Light" panose="020F0302020204030204" pitchFamily="34" charset="0"/>
              </a:rPr>
              <a:t>Webometrics</a:t>
            </a:r>
            <a:r>
              <a:rPr lang="hu-HU" sz="1800" dirty="0" smtClean="0">
                <a:latin typeface="Calibri Light" panose="020F0302020204030204" pitchFamily="34" charset="0"/>
              </a:rPr>
              <a:t> (</a:t>
            </a:r>
            <a:r>
              <a:rPr lang="hu-HU" sz="1800" dirty="0" err="1" smtClean="0">
                <a:latin typeface="Calibri Light" panose="020F0302020204030204" pitchFamily="34" charset="0"/>
              </a:rPr>
              <a:t>usage</a:t>
            </a:r>
            <a:r>
              <a:rPr lang="hu-HU" sz="1800" dirty="0" smtClean="0">
                <a:latin typeface="Calibri Light" panose="020F0302020204030204" pitchFamily="34" charset="0"/>
              </a:rPr>
              <a:t> and on-line „</a:t>
            </a:r>
            <a:r>
              <a:rPr lang="hu-HU" sz="1800" dirty="0" err="1" smtClean="0">
                <a:latin typeface="Calibri Light" panose="020F0302020204030204" pitchFamily="34" charset="0"/>
              </a:rPr>
              <a:t>referencing</a:t>
            </a:r>
            <a:r>
              <a:rPr lang="hu-HU" sz="1800" dirty="0" smtClean="0">
                <a:latin typeface="Calibri Light" panose="020F0302020204030204" pitchFamily="34" charset="0"/>
              </a:rPr>
              <a:t>” of </a:t>
            </a:r>
            <a:r>
              <a:rPr lang="hu-HU" sz="1800" dirty="0" err="1" smtClean="0">
                <a:latin typeface="Calibri Light" panose="020F0302020204030204" pitchFamily="34" charset="0"/>
              </a:rPr>
              <a:t>scholarly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content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on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the</a:t>
            </a:r>
            <a:r>
              <a:rPr lang="hu-HU" sz="1800" dirty="0" smtClean="0">
                <a:latin typeface="Calibri Light" panose="020F0302020204030204" pitchFamily="34" charset="0"/>
              </a:rPr>
              <a:t> Web </a:t>
            </a:r>
            <a:r>
              <a:rPr lang="hu-HU" sz="1800" dirty="0" err="1" smtClean="0">
                <a:latin typeface="Calibri Light" panose="020F0302020204030204" pitchFamily="34" charset="0"/>
              </a:rPr>
              <a:t>as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alternative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measuement</a:t>
            </a:r>
            <a:r>
              <a:rPr lang="hu-HU" sz="18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1800" dirty="0" err="1" smtClean="0">
                <a:latin typeface="Calibri Light" panose="020F0302020204030204" pitchFamily="34" charset="0"/>
              </a:rPr>
              <a:t>Focus</a:t>
            </a:r>
            <a:r>
              <a:rPr lang="hu-HU" sz="1800" dirty="0" smtClean="0">
                <a:latin typeface="Calibri Light" panose="020F0302020204030204" pitchFamily="34" charset="0"/>
              </a:rPr>
              <a:t> of </a:t>
            </a:r>
            <a:r>
              <a:rPr lang="hu-HU" sz="1800" dirty="0" err="1" smtClean="0">
                <a:latin typeface="Calibri Light" panose="020F0302020204030204" pitchFamily="34" charset="0"/>
              </a:rPr>
              <a:t>Altmetrics</a:t>
            </a:r>
            <a:r>
              <a:rPr lang="hu-HU" sz="1800" dirty="0" smtClean="0">
                <a:latin typeface="Calibri Light" panose="020F0302020204030204" pitchFamily="34" charset="0"/>
              </a:rPr>
              <a:t>: on-line „</a:t>
            </a:r>
            <a:r>
              <a:rPr lang="hu-HU" sz="1800" dirty="0" err="1" smtClean="0">
                <a:latin typeface="Calibri Light" panose="020F0302020204030204" pitchFamily="34" charset="0"/>
              </a:rPr>
              <a:t>social</a:t>
            </a:r>
            <a:r>
              <a:rPr lang="hu-HU" sz="1800" dirty="0" smtClean="0">
                <a:latin typeface="Calibri Light" panose="020F0302020204030204" pitchFamily="34" charset="0"/>
              </a:rPr>
              <a:t>” </a:t>
            </a:r>
            <a:r>
              <a:rPr lang="hu-HU" sz="1800" dirty="0" err="1" smtClean="0">
                <a:latin typeface="Calibri Light" panose="020F0302020204030204" pitchFamily="34" charset="0"/>
              </a:rPr>
              <a:t>acts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related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to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scholarly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content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on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the</a:t>
            </a:r>
            <a:r>
              <a:rPr lang="hu-HU" sz="1800" dirty="0" smtClean="0">
                <a:latin typeface="Calibri Light" panose="020F0302020204030204" pitchFamily="34" charset="0"/>
              </a:rPr>
              <a:t> web </a:t>
            </a:r>
            <a:r>
              <a:rPr lang="hu-HU" sz="1800" dirty="0" err="1" smtClean="0">
                <a:latin typeface="Calibri Light" panose="020F0302020204030204" pitchFamily="34" charset="0"/>
              </a:rPr>
              <a:t>as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indication</a:t>
            </a:r>
            <a:r>
              <a:rPr lang="hu-HU" sz="1800" dirty="0" smtClean="0">
                <a:latin typeface="Calibri Light" panose="020F0302020204030204" pitchFamily="34" charset="0"/>
              </a:rPr>
              <a:t> (</a:t>
            </a:r>
            <a:r>
              <a:rPr lang="hu-HU" sz="1800" dirty="0" err="1" smtClean="0">
                <a:latin typeface="Calibri Light" panose="020F0302020204030204" pitchFamily="34" charset="0"/>
              </a:rPr>
              <a:t>detected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posts</a:t>
            </a:r>
            <a:r>
              <a:rPr lang="hu-HU" sz="1800" dirty="0" smtClean="0">
                <a:latin typeface="Calibri Light" panose="020F0302020204030204" pitchFamily="34" charset="0"/>
              </a:rPr>
              <a:t>, </a:t>
            </a:r>
            <a:r>
              <a:rPr lang="hu-HU" sz="1800" dirty="0" err="1" smtClean="0">
                <a:latin typeface="Calibri Light" panose="020F0302020204030204" pitchFamily="34" charset="0"/>
              </a:rPr>
              <a:t>blogs</a:t>
            </a:r>
            <a:r>
              <a:rPr lang="hu-HU" sz="1800" dirty="0" smtClean="0">
                <a:latin typeface="Calibri Light" panose="020F0302020204030204" pitchFamily="34" charset="0"/>
              </a:rPr>
              <a:t>, </a:t>
            </a:r>
            <a:r>
              <a:rPr lang="hu-HU" sz="1800" dirty="0" err="1" smtClean="0">
                <a:latin typeface="Calibri Light" panose="020F0302020204030204" pitchFamily="34" charset="0"/>
              </a:rPr>
              <a:t>reads</a:t>
            </a:r>
            <a:r>
              <a:rPr lang="hu-HU" sz="1800" dirty="0" smtClean="0">
                <a:latin typeface="Calibri Light" panose="020F0302020204030204" pitchFamily="34" charset="0"/>
              </a:rPr>
              <a:t> etc.) </a:t>
            </a:r>
          </a:p>
          <a:p>
            <a:endParaRPr lang="hu-HU" sz="1800" dirty="0" smtClean="0">
              <a:latin typeface="Calibri Light" panose="020F0302020204030204" pitchFamily="34" charset="0"/>
            </a:endParaRPr>
          </a:p>
          <a:p>
            <a:r>
              <a:rPr lang="hu-HU" sz="1800" b="1" dirty="0" err="1" smtClean="0">
                <a:latin typeface="Calibri Light" panose="020F0302020204030204" pitchFamily="34" charset="0"/>
              </a:rPr>
              <a:t>Priem</a:t>
            </a:r>
            <a:r>
              <a:rPr lang="hu-HU" sz="1800" b="1" dirty="0" smtClean="0">
                <a:latin typeface="Calibri Light" panose="020F0302020204030204" pitchFamily="34" charset="0"/>
              </a:rPr>
              <a:t> et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al</a:t>
            </a:r>
            <a:r>
              <a:rPr lang="hu-HU" sz="1800" b="1" dirty="0" smtClean="0">
                <a:latin typeface="Calibri Light" panose="020F0302020204030204" pitchFamily="34" charset="0"/>
              </a:rPr>
              <a:t>. 2010: ALTMETRICS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manifesto</a:t>
            </a:r>
            <a:endParaRPr lang="hu-HU" sz="1800" b="1" dirty="0" smtClean="0">
              <a:latin typeface="Calibri Light" panose="020F0302020204030204" pitchFamily="34" charset="0"/>
            </a:endParaRPr>
          </a:p>
          <a:p>
            <a:r>
              <a:rPr lang="hu-HU" sz="1800" dirty="0" smtClean="0">
                <a:latin typeface="Calibri Light" panose="020F0302020204030204" pitchFamily="34" charset="0"/>
              </a:rPr>
              <a:t>Main </a:t>
            </a:r>
            <a:r>
              <a:rPr lang="hu-HU" sz="1800" dirty="0" err="1" smtClean="0">
                <a:latin typeface="Calibri Light" panose="020F0302020204030204" pitchFamily="34" charset="0"/>
              </a:rPr>
              <a:t>hypothesized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benefits</a:t>
            </a:r>
            <a:r>
              <a:rPr lang="hu-HU" sz="1800" dirty="0" smtClean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hu-HU" sz="1800" dirty="0" err="1" smtClean="0">
                <a:latin typeface="Calibri Light" panose="020F0302020204030204" pitchFamily="34" charset="0"/>
              </a:rPr>
              <a:t>Much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broader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range</a:t>
            </a:r>
            <a:r>
              <a:rPr lang="hu-HU" sz="1800" dirty="0" smtClean="0">
                <a:latin typeface="Calibri Light" panose="020F0302020204030204" pitchFamily="34" charset="0"/>
              </a:rPr>
              <a:t> and more </a:t>
            </a:r>
            <a:r>
              <a:rPr lang="hu-HU" sz="1800" dirty="0" err="1" smtClean="0">
                <a:latin typeface="Calibri Light" panose="020F0302020204030204" pitchFamily="34" charset="0"/>
              </a:rPr>
              <a:t>dimensions</a:t>
            </a:r>
            <a:r>
              <a:rPr lang="hu-HU" sz="1800" dirty="0" smtClean="0">
                <a:latin typeface="Calibri Light" panose="020F0302020204030204" pitchFamily="34" charset="0"/>
              </a:rPr>
              <a:t> of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 (</a:t>
            </a:r>
            <a:r>
              <a:rPr lang="hu-HU" sz="1800" dirty="0" err="1" smtClean="0">
                <a:latin typeface="Calibri Light" panose="020F0302020204030204" pitchFamily="34" charset="0"/>
              </a:rPr>
              <a:t>social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!)</a:t>
            </a:r>
          </a:p>
          <a:p>
            <a:pPr lvl="1"/>
            <a:r>
              <a:rPr lang="hu-HU" sz="1800" dirty="0" smtClean="0">
                <a:latin typeface="Calibri Light" panose="020F0302020204030204" pitchFamily="34" charset="0"/>
              </a:rPr>
              <a:t>No </a:t>
            </a:r>
            <a:r>
              <a:rPr lang="hu-HU" sz="1800" dirty="0" err="1" smtClean="0">
                <a:latin typeface="Calibri Light" panose="020F0302020204030204" pitchFamily="34" charset="0"/>
              </a:rPr>
              <a:t>delay</a:t>
            </a:r>
            <a:r>
              <a:rPr lang="hu-HU" sz="1800" dirty="0" smtClean="0">
                <a:latin typeface="Calibri Light" panose="020F0302020204030204" pitchFamily="34" charset="0"/>
              </a:rPr>
              <a:t> in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manifestation</a:t>
            </a:r>
            <a:r>
              <a:rPr lang="hu-HU" sz="1800" dirty="0" smtClean="0">
                <a:latin typeface="Calibri Light" panose="020F0302020204030204" pitchFamily="34" charset="0"/>
              </a:rPr>
              <a:t> (</a:t>
            </a:r>
            <a:r>
              <a:rPr lang="hu-HU" sz="1800" dirty="0" err="1" smtClean="0">
                <a:latin typeface="Calibri Light" panose="020F0302020204030204" pitchFamily="34" charset="0"/>
              </a:rPr>
              <a:t>citations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need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years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to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accrue</a:t>
            </a:r>
            <a:r>
              <a:rPr lang="hu-HU" sz="1800" dirty="0" smtClean="0">
                <a:latin typeface="Calibri Light" panose="020F0302020204030204" pitchFamily="34" charset="0"/>
              </a:rPr>
              <a:t>…)</a:t>
            </a:r>
          </a:p>
          <a:p>
            <a:pPr lvl="1"/>
            <a:r>
              <a:rPr lang="hu-HU" sz="1800" i="1" dirty="0" smtClean="0">
                <a:latin typeface="Calibri Light" panose="020F0302020204030204" pitchFamily="34" charset="0"/>
              </a:rPr>
              <a:t>Big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data</a:t>
            </a:r>
            <a:endParaRPr lang="hu-HU" sz="1800" i="1" dirty="0" smtClean="0">
              <a:latin typeface="Calibri Light" panose="020F0302020204030204" pitchFamily="34" charset="0"/>
            </a:endParaRPr>
          </a:p>
          <a:p>
            <a:pPr lvl="1"/>
            <a:r>
              <a:rPr lang="hu-HU" sz="1800" i="1" dirty="0" err="1" smtClean="0">
                <a:latin typeface="Calibri Light" panose="020F0302020204030204" pitchFamily="34" charset="0"/>
              </a:rPr>
              <a:t>Much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wider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coverage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than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citation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databases</a:t>
            </a:r>
            <a:r>
              <a:rPr lang="hu-HU" sz="1800" i="1" dirty="0" smtClean="0">
                <a:latin typeface="Calibri Light" panose="020F0302020204030204" pitchFamily="34" charset="0"/>
              </a:rPr>
              <a:t>: a fair business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for</a:t>
            </a:r>
            <a:r>
              <a:rPr lang="hu-HU" sz="1800" i="1" dirty="0" smtClean="0">
                <a:latin typeface="Calibri Light" panose="020F0302020204030204" pitchFamily="34" charset="0"/>
              </a:rPr>
              <a:t> SSH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fields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as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well</a:t>
            </a:r>
            <a:endParaRPr lang="hu-HU" sz="1800" i="1" dirty="0" smtClean="0">
              <a:latin typeface="Calibri Light" panose="020F0302020204030204" pitchFamily="34" charset="0"/>
            </a:endParaRPr>
          </a:p>
          <a:p>
            <a:endParaRPr lang="hu-HU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Scientometrics as a research field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err="1" smtClean="0">
                <a:latin typeface="Calibri Light" panose="020F0302020204030204" pitchFamily="34" charset="0"/>
              </a:rPr>
              <a:t>By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definition</a:t>
            </a:r>
            <a:r>
              <a:rPr lang="hu-HU" sz="2000" dirty="0" smtClean="0">
                <a:latin typeface="Calibri Light" panose="020F0302020204030204" pitchFamily="34" charset="0"/>
              </a:rPr>
              <a:t>: „The </a:t>
            </a:r>
            <a:r>
              <a:rPr lang="hu-HU" sz="2000" dirty="0" err="1" smtClean="0">
                <a:latin typeface="Calibri Light" panose="020F0302020204030204" pitchFamily="34" charset="0"/>
              </a:rPr>
              <a:t>quantitative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study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scientific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communication</a:t>
            </a:r>
            <a:r>
              <a:rPr lang="hu-HU" sz="2000" dirty="0" smtClean="0">
                <a:latin typeface="Calibri Light" panose="020F0302020204030204" pitchFamily="34" charset="0"/>
              </a:rPr>
              <a:t>”</a:t>
            </a:r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060848"/>
            <a:ext cx="6148217" cy="3888432"/>
          </a:xfrm>
          <a:prstGeom prst="rect">
            <a:avLst/>
          </a:prstGeom>
        </p:spPr>
      </p:pic>
      <p:sp>
        <p:nvSpPr>
          <p:cNvPr id="10" name="Szamárfül 9"/>
          <p:cNvSpPr/>
          <p:nvPr/>
        </p:nvSpPr>
        <p:spPr>
          <a:xfrm>
            <a:off x="2558313" y="5614076"/>
            <a:ext cx="6372707" cy="259432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2"/>
                </a:solidFill>
              </a:rPr>
              <a:t>Björneborg</a:t>
            </a:r>
            <a:r>
              <a:rPr lang="hu-HU" dirty="0" smtClean="0">
                <a:solidFill>
                  <a:schemeClr val="tx2"/>
                </a:solidFill>
              </a:rPr>
              <a:t> &amp; </a:t>
            </a:r>
            <a:r>
              <a:rPr lang="hu-HU" dirty="0" err="1" smtClean="0">
                <a:solidFill>
                  <a:schemeClr val="tx2"/>
                </a:solidFill>
              </a:rPr>
              <a:t>Ingewersen</a:t>
            </a:r>
            <a:r>
              <a:rPr lang="hu-HU" dirty="0" smtClean="0">
                <a:solidFill>
                  <a:schemeClr val="tx2"/>
                </a:solidFill>
              </a:rPr>
              <a:t>, 2004 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ALTmetrics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Metrics services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8" name="Felfelé-lefelé nyíl 7"/>
          <p:cNvSpPr/>
          <p:nvPr/>
        </p:nvSpPr>
        <p:spPr>
          <a:xfrm>
            <a:off x="4211960" y="3429000"/>
            <a:ext cx="360040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2" descr="https://www.growkudos.com/images/altmetric-info-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62" y="1522955"/>
            <a:ext cx="3552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" y="1394085"/>
            <a:ext cx="5245277" cy="40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Átellenes sarkain levágott téglalap 11"/>
          <p:cNvSpPr/>
          <p:nvPr/>
        </p:nvSpPr>
        <p:spPr>
          <a:xfrm>
            <a:off x="4571999" y="4685566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„Big </a:t>
            </a:r>
            <a:r>
              <a:rPr lang="hu-HU" sz="2400" dirty="0" err="1" smtClean="0"/>
              <a:t>data</a:t>
            </a:r>
            <a:r>
              <a:rPr lang="hu-HU" sz="2400" dirty="0" smtClean="0"/>
              <a:t>” and </a:t>
            </a:r>
            <a:r>
              <a:rPr lang="hu-HU" sz="2400" dirty="0" err="1" smtClean="0"/>
              <a:t>technology</a:t>
            </a:r>
            <a:r>
              <a:rPr lang="hu-HU" sz="2400" dirty="0" smtClean="0"/>
              <a:t> </a:t>
            </a:r>
            <a:r>
              <a:rPr lang="hu-HU" sz="2400" dirty="0" err="1" smtClean="0"/>
              <a:t>opportunities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ALTmetrics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vs.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professional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/>
          </p:nvPr>
        </p:nvGraphicFramePr>
        <p:xfrm>
          <a:off x="539552" y="1396098"/>
          <a:ext cx="7704856" cy="491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Átellenes sarkain levágott téglalap 7"/>
          <p:cNvSpPr/>
          <p:nvPr/>
        </p:nvSpPr>
        <p:spPr>
          <a:xfrm>
            <a:off x="2771800" y="5337634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Plus: </a:t>
            </a:r>
            <a:r>
              <a:rPr lang="hu-HU" sz="2400" dirty="0" err="1" smtClean="0"/>
              <a:t>data</a:t>
            </a:r>
            <a:r>
              <a:rPr lang="hu-HU" sz="2400" dirty="0" smtClean="0"/>
              <a:t> </a:t>
            </a:r>
            <a:r>
              <a:rPr lang="hu-HU" sz="2400" dirty="0" err="1" smtClean="0"/>
              <a:t>quality</a:t>
            </a:r>
            <a:r>
              <a:rPr lang="hu-HU" sz="2400" dirty="0" smtClean="0"/>
              <a:t> (</a:t>
            </a:r>
            <a:r>
              <a:rPr lang="hu-HU" sz="2400" dirty="0" err="1" smtClean="0"/>
              <a:t>e.g</a:t>
            </a:r>
            <a:r>
              <a:rPr lang="hu-HU" sz="2400" dirty="0" smtClean="0"/>
              <a:t>. </a:t>
            </a:r>
            <a:r>
              <a:rPr lang="hu-HU" sz="2400" dirty="0" err="1" smtClean="0"/>
              <a:t>persistence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3" name="Szamárfül 2"/>
          <p:cNvSpPr/>
          <p:nvPr/>
        </p:nvSpPr>
        <p:spPr>
          <a:xfrm>
            <a:off x="1115616" y="2636912"/>
            <a:ext cx="6984776" cy="648072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Haustein</a:t>
            </a:r>
            <a:r>
              <a:rPr lang="en-US" dirty="0">
                <a:solidFill>
                  <a:schemeClr val="tx2"/>
                </a:solidFill>
              </a:rPr>
              <a:t>, S. (2016). Grand challenges in </a:t>
            </a:r>
            <a:r>
              <a:rPr lang="en-US" dirty="0" err="1">
                <a:solidFill>
                  <a:schemeClr val="tx2"/>
                </a:solidFill>
              </a:rPr>
              <a:t>altmetrics</a:t>
            </a:r>
            <a:r>
              <a:rPr lang="en-US" dirty="0">
                <a:solidFill>
                  <a:schemeClr val="tx2"/>
                </a:solidFill>
              </a:rPr>
              <a:t>: heterogeneity, data quality and dependencies. </a:t>
            </a:r>
            <a:r>
              <a:rPr lang="en-US" i="1" dirty="0" err="1">
                <a:solidFill>
                  <a:schemeClr val="tx2"/>
                </a:solidFill>
              </a:rPr>
              <a:t>Scientometrics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108</a:t>
            </a:r>
            <a:r>
              <a:rPr lang="en-US" dirty="0">
                <a:solidFill>
                  <a:schemeClr val="tx2"/>
                </a:solidFill>
              </a:rPr>
              <a:t>(1), 413-423.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ALTmetrics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social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impact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Scientometrics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2.0)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4293"/>
            <a:ext cx="8229600" cy="892695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Calibri Light" panose="020F0302020204030204" pitchFamily="34" charset="0"/>
              </a:rPr>
              <a:t>Policy </a:t>
            </a:r>
            <a:r>
              <a:rPr lang="hu-HU" sz="2000" dirty="0" err="1" smtClean="0">
                <a:latin typeface="Calibri Light" panose="020F0302020204030204" pitchFamily="34" charset="0"/>
              </a:rPr>
              <a:t>push</a:t>
            </a:r>
            <a:r>
              <a:rPr lang="hu-HU" sz="2000" dirty="0" smtClean="0">
                <a:latin typeface="Calibri Light" panose="020F0302020204030204" pitchFamily="34" charset="0"/>
              </a:rPr>
              <a:t>: </a:t>
            </a:r>
            <a:r>
              <a:rPr lang="hu-HU" sz="2000" dirty="0" err="1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measurement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social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impact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Is </a:t>
            </a:r>
            <a:r>
              <a:rPr lang="hu-HU" sz="2000" dirty="0" err="1" smtClean="0">
                <a:latin typeface="Calibri Light" panose="020F0302020204030204" pitchFamily="34" charset="0"/>
              </a:rPr>
              <a:t>ALTmetrics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answer</a:t>
            </a:r>
            <a:r>
              <a:rPr lang="hu-HU" sz="2000" dirty="0" smtClean="0">
                <a:latin typeface="Calibri Light" panose="020F0302020204030204" pitchFamily="34" charset="0"/>
              </a:rPr>
              <a:t>?</a:t>
            </a:r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0" name="Ké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3783"/>
            <a:ext cx="8224838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márfül 12"/>
          <p:cNvSpPr/>
          <p:nvPr/>
        </p:nvSpPr>
        <p:spPr>
          <a:xfrm>
            <a:off x="1907704" y="3104482"/>
            <a:ext cx="6696744" cy="50405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tx2"/>
                </a:solidFill>
              </a:rPr>
              <a:t>Wouters</a:t>
            </a:r>
            <a:r>
              <a:rPr lang="hu-HU" sz="2000" dirty="0" smtClean="0">
                <a:solidFill>
                  <a:schemeClr val="tx2"/>
                </a:solidFill>
              </a:rPr>
              <a:t> et </a:t>
            </a:r>
            <a:r>
              <a:rPr lang="hu-HU" sz="2000" dirty="0" err="1" smtClean="0">
                <a:solidFill>
                  <a:schemeClr val="tx2"/>
                </a:solidFill>
              </a:rPr>
              <a:t>al</a:t>
            </a:r>
            <a:r>
              <a:rPr lang="hu-HU" sz="2000" dirty="0" smtClean="0">
                <a:solidFill>
                  <a:schemeClr val="tx2"/>
                </a:solidFill>
              </a:rPr>
              <a:t>., HEFCE, 2015</a:t>
            </a:r>
            <a:endParaRPr lang="hu-H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Summing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up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history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repeating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25285037"/>
              </p:ext>
            </p:extLst>
          </p:nvPr>
        </p:nvGraphicFramePr>
        <p:xfrm>
          <a:off x="1103108" y="1361050"/>
          <a:ext cx="6997284" cy="486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Way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out: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good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collaborative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practices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133" y="1252915"/>
            <a:ext cx="4905732" cy="4414156"/>
          </a:xfrm>
          <a:prstGeom prst="rect">
            <a:avLst/>
          </a:prstGeom>
        </p:spPr>
      </p:pic>
      <p:sp>
        <p:nvSpPr>
          <p:cNvPr id="8" name="Szamárfül 7"/>
          <p:cNvSpPr/>
          <p:nvPr/>
        </p:nvSpPr>
        <p:spPr>
          <a:xfrm>
            <a:off x="1331640" y="5805264"/>
            <a:ext cx="6912768" cy="8417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Hicks</a:t>
            </a:r>
            <a:r>
              <a:rPr lang="hu-HU" dirty="0"/>
              <a:t>, D., </a:t>
            </a:r>
            <a:r>
              <a:rPr lang="hu-HU" dirty="0" err="1"/>
              <a:t>Wouters</a:t>
            </a:r>
            <a:r>
              <a:rPr lang="hu-HU" dirty="0"/>
              <a:t>, P., Waltman, L., De </a:t>
            </a:r>
            <a:r>
              <a:rPr lang="hu-HU" dirty="0" err="1"/>
              <a:t>Rijcke</a:t>
            </a:r>
            <a:r>
              <a:rPr lang="hu-HU" dirty="0"/>
              <a:t>, S., &amp; </a:t>
            </a:r>
            <a:r>
              <a:rPr lang="hu-HU" dirty="0" err="1"/>
              <a:t>Rafols</a:t>
            </a:r>
            <a:r>
              <a:rPr lang="hu-HU" dirty="0"/>
              <a:t>, I. (2015). The Leiden </a:t>
            </a:r>
            <a:r>
              <a:rPr lang="hu-HU" dirty="0" err="1"/>
              <a:t>Manifesto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metrics</a:t>
            </a:r>
            <a:r>
              <a:rPr lang="hu-HU" dirty="0"/>
              <a:t>. </a:t>
            </a:r>
            <a:r>
              <a:rPr lang="hu-HU" i="1" dirty="0" err="1"/>
              <a:t>Nature</a:t>
            </a:r>
            <a:r>
              <a:rPr lang="hu-HU" dirty="0"/>
              <a:t>, </a:t>
            </a:r>
            <a:r>
              <a:rPr lang="hu-HU" i="1" dirty="0"/>
              <a:t>520</a:t>
            </a:r>
            <a:r>
              <a:rPr lang="hu-HU" dirty="0"/>
              <a:t>(7548), 429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Methodological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frameworks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Scientometrics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90910471"/>
              </p:ext>
            </p:extLst>
          </p:nvPr>
        </p:nvGraphicFramePr>
        <p:xfrm>
          <a:off x="288925" y="1219200"/>
          <a:ext cx="86645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Research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directions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Scientometrics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5696307"/>
              </p:ext>
            </p:extLst>
          </p:nvPr>
        </p:nvGraphicFramePr>
        <p:xfrm>
          <a:off x="179512" y="1484784"/>
          <a:ext cx="8568952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8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First wave: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two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levels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of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800" i="1" dirty="0" smtClean="0">
                <a:latin typeface="Calibri Light" panose="020F0302020204030204" pitchFamily="34" charset="0"/>
              </a:rPr>
              <a:t>Science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Citation</a:t>
            </a:r>
            <a:r>
              <a:rPr lang="hu-HU" sz="1800" i="1" dirty="0" smtClean="0">
                <a:latin typeface="Calibri Light" panose="020F0302020204030204" pitchFamily="34" charset="0"/>
              </a:rPr>
              <a:t> Index (SCI)</a:t>
            </a:r>
          </a:p>
          <a:p>
            <a:pPr lvl="1"/>
            <a:r>
              <a:rPr lang="hu-HU" sz="1800" dirty="0" smtClean="0">
                <a:latin typeface="Calibri Light" panose="020F0302020204030204" pitchFamily="34" charset="0"/>
              </a:rPr>
              <a:t>1961, Institute of </a:t>
            </a:r>
            <a:r>
              <a:rPr lang="hu-HU" sz="1800" dirty="0" err="1" smtClean="0">
                <a:latin typeface="Calibri Light" panose="020F0302020204030204" pitchFamily="34" charset="0"/>
              </a:rPr>
              <a:t>Scientific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Information</a:t>
            </a:r>
            <a:r>
              <a:rPr lang="hu-HU" sz="1800" dirty="0" smtClean="0">
                <a:latin typeface="Calibri Light" panose="020F0302020204030204" pitchFamily="34" charset="0"/>
              </a:rPr>
              <a:t>, Eugene </a:t>
            </a:r>
            <a:r>
              <a:rPr lang="hu-HU" sz="1800" dirty="0" err="1" smtClean="0">
                <a:latin typeface="Calibri Light" panose="020F0302020204030204" pitchFamily="34" charset="0"/>
              </a:rPr>
              <a:t>Garfield</a:t>
            </a:r>
            <a:endParaRPr lang="hu-HU" sz="1800" dirty="0" smtClean="0">
              <a:latin typeface="Calibri Light" panose="020F0302020204030204" pitchFamily="34" charset="0"/>
            </a:endParaRPr>
          </a:p>
          <a:p>
            <a:r>
              <a:rPr lang="hu-HU" sz="1800" i="1" dirty="0" smtClean="0">
                <a:latin typeface="Calibri Light" panose="020F0302020204030204" pitchFamily="34" charset="0"/>
              </a:rPr>
              <a:t>Journal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Citation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 err="1" smtClean="0">
                <a:latin typeface="Calibri Light" panose="020F0302020204030204" pitchFamily="34" charset="0"/>
              </a:rPr>
              <a:t>Report</a:t>
            </a:r>
            <a:r>
              <a:rPr lang="hu-HU" sz="1800" i="1" dirty="0" smtClean="0">
                <a:latin typeface="Calibri Light" panose="020F0302020204030204" pitchFamily="34" charset="0"/>
              </a:rPr>
              <a:t> </a:t>
            </a:r>
            <a:r>
              <a:rPr lang="hu-HU" sz="1800" i="1" dirty="0">
                <a:latin typeface="Calibri Light" panose="020F0302020204030204" pitchFamily="34" charset="0"/>
              </a:rPr>
              <a:t>(SCI</a:t>
            </a:r>
            <a:r>
              <a:rPr lang="hu-HU" sz="1800" i="1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hu-HU" sz="1800" dirty="0" smtClean="0">
                <a:latin typeface="Calibri Light" panose="020F0302020204030204" pitchFamily="34" charset="0"/>
              </a:rPr>
              <a:t>SCI-</a:t>
            </a:r>
            <a:r>
              <a:rPr lang="hu-HU" sz="1800" dirty="0" err="1" smtClean="0">
                <a:latin typeface="Calibri Light" panose="020F0302020204030204" pitchFamily="34" charset="0"/>
              </a:rPr>
              <a:t>derivative</a:t>
            </a:r>
            <a:r>
              <a:rPr lang="hu-HU" sz="1800" dirty="0" smtClean="0">
                <a:latin typeface="Calibri Light" panose="020F0302020204030204" pitchFamily="34" charset="0"/>
              </a:rPr>
              <a:t>, 1975, 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Factor</a:t>
            </a:r>
            <a:r>
              <a:rPr lang="hu-HU" sz="1800" dirty="0" smtClean="0">
                <a:latin typeface="Calibri Light" panose="020F0302020204030204" pitchFamily="34" charset="0"/>
              </a:rPr>
              <a:t> (IF), 1955 Eugene </a:t>
            </a:r>
            <a:r>
              <a:rPr lang="hu-HU" sz="1800" dirty="0" err="1" smtClean="0">
                <a:latin typeface="Calibri Light" panose="020F0302020204030204" pitchFamily="34" charset="0"/>
              </a:rPr>
              <a:t>Garfield</a:t>
            </a:r>
            <a:endParaRPr lang="hu-HU" sz="1800" dirty="0" smtClean="0">
              <a:latin typeface="Calibri Light" panose="020F0302020204030204" pitchFamily="34" charset="0"/>
            </a:endParaRPr>
          </a:p>
          <a:p>
            <a:r>
              <a:rPr lang="hu-HU" sz="1800" i="1" dirty="0" smtClean="0">
                <a:latin typeface="Calibri Light" panose="020F0302020204030204" pitchFamily="34" charset="0"/>
              </a:rPr>
              <a:t>Web of Science (</a:t>
            </a:r>
            <a:r>
              <a:rPr lang="hu-HU" sz="1800" i="1" dirty="0" err="1" smtClean="0">
                <a:latin typeface="Calibri Light" panose="020F0302020204030204" pitchFamily="34" charset="0"/>
              </a:rPr>
              <a:t>WoS</a:t>
            </a:r>
            <a:r>
              <a:rPr lang="hu-HU" sz="1800" i="1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hu-HU" sz="1800" dirty="0" smtClean="0">
                <a:latin typeface="Calibri Light" panose="020F0302020204030204" pitchFamily="34" charset="0"/>
              </a:rPr>
              <a:t>On-line platform </a:t>
            </a:r>
            <a:r>
              <a:rPr lang="hu-HU" sz="1800" dirty="0" err="1" smtClean="0">
                <a:latin typeface="Calibri Light" panose="020F0302020204030204" pitchFamily="34" charset="0"/>
              </a:rPr>
              <a:t>for</a:t>
            </a:r>
            <a:r>
              <a:rPr lang="hu-HU" sz="1800" dirty="0" smtClean="0">
                <a:latin typeface="Calibri Light" panose="020F0302020204030204" pitchFamily="34" charset="0"/>
              </a:rPr>
              <a:t> SCI (+JCR), 2001</a:t>
            </a:r>
            <a:endParaRPr lang="hu-HU" sz="1800" dirty="0">
              <a:latin typeface="Calibri Light" panose="020F0302020204030204" pitchFamily="34" charset="0"/>
            </a:endParaRPr>
          </a:p>
          <a:p>
            <a:endParaRPr lang="hu-HU" sz="1800" dirty="0" smtClean="0">
              <a:latin typeface="Calibri Light" panose="020F0302020204030204" pitchFamily="34" charset="0"/>
            </a:endParaRPr>
          </a:p>
          <a:p>
            <a:r>
              <a:rPr lang="hu-HU" sz="1800" dirty="0" err="1" smtClean="0">
                <a:latin typeface="Calibri Light" panose="020F0302020204030204" pitchFamily="34" charset="0"/>
              </a:rPr>
              <a:t>Early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stage</a:t>
            </a:r>
            <a:r>
              <a:rPr lang="hu-HU" sz="1800" dirty="0" smtClean="0">
                <a:latin typeface="Calibri Light" panose="020F0302020204030204" pitchFamily="34" charset="0"/>
              </a:rPr>
              <a:t>:  </a:t>
            </a:r>
            <a:r>
              <a:rPr lang="hu-HU" sz="1800" dirty="0" err="1" smtClean="0">
                <a:latin typeface="Calibri Light" panose="020F0302020204030204" pitchFamily="34" charset="0"/>
              </a:rPr>
              <a:t>study</a:t>
            </a:r>
            <a:r>
              <a:rPr lang="hu-HU" sz="1800" dirty="0" smtClean="0">
                <a:latin typeface="Calibri Light" panose="020F0302020204030204" pitchFamily="34" charset="0"/>
              </a:rPr>
              <a:t> of </a:t>
            </a:r>
            <a:r>
              <a:rPr lang="hu-HU" sz="1800" dirty="0" err="1" smtClean="0">
                <a:latin typeface="Calibri Light" panose="020F0302020204030204" pitchFamily="34" charset="0"/>
              </a:rPr>
              <a:t>the</a:t>
            </a:r>
            <a:r>
              <a:rPr lang="hu-HU" sz="1800" dirty="0" smtClean="0">
                <a:latin typeface="Calibri Light" panose="020F0302020204030204" pitchFamily="34" charset="0"/>
              </a:rPr>
              <a:t> „</a:t>
            </a:r>
            <a:r>
              <a:rPr lang="en-US" sz="1800" dirty="0">
                <a:latin typeface="Calibri Light" panose="020F0302020204030204" pitchFamily="34" charset="0"/>
              </a:rPr>
              <a:t>development and direction of scientific research, rather than to evaluate its </a:t>
            </a:r>
            <a:r>
              <a:rPr lang="en-US" sz="1800" dirty="0" smtClean="0">
                <a:latin typeface="Calibri Light" panose="020F0302020204030204" pitchFamily="34" charset="0"/>
              </a:rPr>
              <a:t>quality</a:t>
            </a:r>
            <a:r>
              <a:rPr lang="hu-HU" sz="1800" dirty="0" smtClean="0">
                <a:latin typeface="Calibri Light" panose="020F0302020204030204" pitchFamily="34" charset="0"/>
              </a:rPr>
              <a:t>” (</a:t>
            </a:r>
            <a:r>
              <a:rPr lang="hu-HU" sz="1800" dirty="0" err="1" smtClean="0">
                <a:latin typeface="Calibri Light" panose="020F0302020204030204" pitchFamily="34" charset="0"/>
              </a:rPr>
              <a:t>Wouters</a:t>
            </a:r>
            <a:r>
              <a:rPr lang="hu-HU" sz="1800" dirty="0" smtClean="0">
                <a:latin typeface="Calibri Light" panose="020F0302020204030204" pitchFamily="34" charset="0"/>
              </a:rPr>
              <a:t> et </a:t>
            </a:r>
            <a:r>
              <a:rPr lang="hu-HU" sz="1800" dirty="0" err="1" smtClean="0">
                <a:latin typeface="Calibri Light" panose="020F0302020204030204" pitchFamily="34" charset="0"/>
              </a:rPr>
              <a:t>al</a:t>
            </a:r>
            <a:r>
              <a:rPr lang="hu-HU" sz="1800" dirty="0" smtClean="0">
                <a:latin typeface="Calibri Light" panose="020F0302020204030204" pitchFamily="34" charset="0"/>
              </a:rPr>
              <a:t>. HEFCE, 2015) &gt; </a:t>
            </a:r>
            <a:r>
              <a:rPr lang="hu-HU" sz="1800" b="1" dirty="0" smtClean="0">
                <a:latin typeface="Calibri Light" panose="020F0302020204030204" pitchFamily="34" charset="0"/>
              </a:rPr>
              <a:t>Professional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bibliometrics</a:t>
            </a:r>
            <a:endParaRPr lang="hu-HU" sz="1800" b="1" dirty="0" smtClean="0">
              <a:latin typeface="Calibri Light" panose="020F0302020204030204" pitchFamily="34" charset="0"/>
            </a:endParaRPr>
          </a:p>
          <a:p>
            <a:endParaRPr lang="hu-HU" sz="1800" b="1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smtClean="0">
                <a:latin typeface="Calibri Light" panose="020F0302020204030204" pitchFamily="34" charset="0"/>
              </a:rPr>
              <a:t>„</a:t>
            </a:r>
            <a:r>
              <a:rPr lang="en-US" sz="1800" dirty="0">
                <a:latin typeface="Calibri Light" panose="020F0302020204030204" pitchFamily="34" charset="0"/>
              </a:rPr>
              <a:t>Nevertheless, the SCI’s success did not stem from its </a:t>
            </a:r>
            <a:r>
              <a:rPr lang="en-US" sz="1800" dirty="0" smtClean="0">
                <a:latin typeface="Calibri Light" panose="020F0302020204030204" pitchFamily="34" charset="0"/>
              </a:rPr>
              <a:t>primary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function </a:t>
            </a:r>
            <a:r>
              <a:rPr lang="en-US" sz="1800" dirty="0">
                <a:latin typeface="Calibri Light" panose="020F0302020204030204" pitchFamily="34" charset="0"/>
              </a:rPr>
              <a:t>as a search engine, but from its use as an </a:t>
            </a:r>
            <a:r>
              <a:rPr lang="en-US" sz="1800" b="1" dirty="0" smtClean="0">
                <a:latin typeface="Calibri Light" panose="020F0302020204030204" pitchFamily="34" charset="0"/>
              </a:rPr>
              <a:t>instrument</a:t>
            </a:r>
            <a:r>
              <a:rPr lang="hu-HU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smtClean="0">
                <a:latin typeface="Calibri Light" panose="020F0302020204030204" pitchFamily="34" charset="0"/>
              </a:rPr>
              <a:t>for </a:t>
            </a:r>
            <a:r>
              <a:rPr lang="en-US" sz="1800" b="1" dirty="0">
                <a:latin typeface="Calibri Light" panose="020F0302020204030204" pitchFamily="34" charset="0"/>
              </a:rPr>
              <a:t>measuring scientific productivity</a:t>
            </a:r>
            <a:r>
              <a:rPr lang="en-US" sz="1800" dirty="0">
                <a:latin typeface="Calibri Light" panose="020F0302020204030204" pitchFamily="34" charset="0"/>
              </a:rPr>
              <a:t>, made possible by </a:t>
            </a:r>
            <a:r>
              <a:rPr lang="en-US" sz="1800" dirty="0" smtClean="0">
                <a:latin typeface="Calibri Light" panose="020F0302020204030204" pitchFamily="34" charset="0"/>
              </a:rPr>
              <a:t>the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advent </a:t>
            </a:r>
            <a:r>
              <a:rPr lang="en-US" sz="1800" dirty="0">
                <a:latin typeface="Calibri Light" panose="020F0302020204030204" pitchFamily="34" charset="0"/>
              </a:rPr>
              <a:t>of its by-product, the SCI Journal Citation </a:t>
            </a:r>
            <a:r>
              <a:rPr lang="en-US" sz="1800" dirty="0" smtClean="0">
                <a:latin typeface="Calibri Light" panose="020F0302020204030204" pitchFamily="34" charset="0"/>
              </a:rPr>
              <a:t>Reports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(JCR</a:t>
            </a:r>
            <a:r>
              <a:rPr lang="en-US" sz="1800" dirty="0">
                <a:latin typeface="Calibri Light" panose="020F0302020204030204" pitchFamily="34" charset="0"/>
              </a:rPr>
              <a:t>) and its Impact Factor rankings.</a:t>
            </a:r>
            <a:r>
              <a:rPr lang="hu-HU" sz="1800" dirty="0" smtClean="0">
                <a:latin typeface="Calibri Light" panose="020F0302020204030204" pitchFamily="34" charset="0"/>
              </a:rPr>
              <a:t>” (</a:t>
            </a:r>
            <a:r>
              <a:rPr lang="hu-HU" sz="1800" dirty="0" err="1" smtClean="0">
                <a:latin typeface="Calibri Light" panose="020F0302020204030204" pitchFamily="34" charset="0"/>
              </a:rPr>
              <a:t>Garfield</a:t>
            </a:r>
            <a:r>
              <a:rPr lang="hu-HU" sz="1800" dirty="0" smtClean="0">
                <a:latin typeface="Calibri Light" panose="020F0302020204030204" pitchFamily="34" charset="0"/>
              </a:rPr>
              <a:t>, 2010) &gt; </a:t>
            </a:r>
            <a:r>
              <a:rPr lang="hu-HU" sz="1800" b="1" dirty="0" smtClean="0">
                <a:latin typeface="Calibri Light" panose="020F0302020204030204" pitchFamily="34" charset="0"/>
              </a:rPr>
              <a:t>Citizen </a:t>
            </a:r>
            <a:r>
              <a:rPr lang="hu-HU" sz="1800" b="1" dirty="0" err="1" smtClean="0">
                <a:latin typeface="Calibri Light" panose="020F0302020204030204" pitchFamily="34" charset="0"/>
              </a:rPr>
              <a:t>bibliometrics</a:t>
            </a:r>
            <a:endParaRPr lang="hu-HU" sz="1800" b="1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E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mergence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of „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citizen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”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1800" dirty="0" err="1" smtClean="0">
                <a:latin typeface="Calibri Light" panose="020F0302020204030204" pitchFamily="34" charset="0"/>
              </a:rPr>
              <a:t>Recognition</a:t>
            </a:r>
            <a:r>
              <a:rPr lang="hu-HU" sz="1800" dirty="0" smtClean="0">
                <a:latin typeface="Calibri Light" panose="020F0302020204030204" pitchFamily="34" charset="0"/>
              </a:rPr>
              <a:t> of </a:t>
            </a:r>
            <a:r>
              <a:rPr lang="hu-HU" sz="1800" dirty="0" err="1" smtClean="0">
                <a:latin typeface="Calibri Light" panose="020F0302020204030204" pitchFamily="34" charset="0"/>
              </a:rPr>
              <a:t>the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potential</a:t>
            </a:r>
            <a:r>
              <a:rPr lang="hu-HU" sz="1800" dirty="0" smtClean="0">
                <a:latin typeface="Calibri Light" panose="020F0302020204030204" pitchFamily="34" charset="0"/>
              </a:rPr>
              <a:t> in </a:t>
            </a:r>
            <a:r>
              <a:rPr lang="hu-HU" sz="1800" dirty="0" err="1" smtClean="0">
                <a:latin typeface="Calibri Light" panose="020F0302020204030204" pitchFamily="34" charset="0"/>
              </a:rPr>
              <a:t>research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evaluation</a:t>
            </a:r>
            <a:r>
              <a:rPr lang="hu-HU" sz="1800" dirty="0" smtClean="0">
                <a:latin typeface="Calibri Light" panose="020F0302020204030204" pitchFamily="34" charset="0"/>
              </a:rPr>
              <a:t> (Policy): 1980’s, 1990’s</a:t>
            </a:r>
          </a:p>
          <a:p>
            <a:r>
              <a:rPr lang="hu-HU" sz="1800" dirty="0" smtClean="0">
                <a:latin typeface="Calibri Light" panose="020F0302020204030204" pitchFamily="34" charset="0"/>
              </a:rPr>
              <a:t>„Big” </a:t>
            </a:r>
            <a:r>
              <a:rPr lang="hu-HU" sz="1800" dirty="0" err="1" smtClean="0">
                <a:latin typeface="Calibri Light" panose="020F0302020204030204" pitchFamily="34" charset="0"/>
              </a:rPr>
              <a:t>data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availability</a:t>
            </a:r>
            <a:endParaRPr lang="hu-HU" sz="1800" dirty="0" smtClean="0">
              <a:latin typeface="Calibri Light" panose="020F0302020204030204" pitchFamily="34" charset="0"/>
            </a:endParaRPr>
          </a:p>
          <a:p>
            <a:r>
              <a:rPr lang="hu-HU" sz="1800" dirty="0" smtClean="0">
                <a:latin typeface="Calibri Light" panose="020F0302020204030204" pitchFamily="34" charset="0"/>
              </a:rPr>
              <a:t>Quick </a:t>
            </a:r>
            <a:r>
              <a:rPr lang="hu-HU" sz="1800" dirty="0" err="1" smtClean="0">
                <a:latin typeface="Calibri Light" panose="020F0302020204030204" pitchFamily="34" charset="0"/>
              </a:rPr>
              <a:t>utilization</a:t>
            </a:r>
            <a:r>
              <a:rPr lang="hu-HU" sz="1800" dirty="0" smtClean="0">
                <a:latin typeface="Calibri Light" panose="020F0302020204030204" pitchFamily="34" charset="0"/>
              </a:rPr>
              <a:t> in </a:t>
            </a:r>
            <a:r>
              <a:rPr lang="hu-HU" sz="1800" dirty="0" err="1" smtClean="0">
                <a:latin typeface="Calibri Light" panose="020F0302020204030204" pitchFamily="34" charset="0"/>
              </a:rPr>
              <a:t>research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administration</a:t>
            </a:r>
            <a:endParaRPr lang="hu-HU" sz="1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1800" b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1800" b="1" dirty="0" smtClean="0">
                <a:latin typeface="Calibri Light" panose="020F0302020204030204" pitchFamily="34" charset="0"/>
              </a:rPr>
              <a:t>BUT</a:t>
            </a:r>
          </a:p>
          <a:p>
            <a:pPr marL="0" indent="0">
              <a:buNone/>
            </a:pPr>
            <a:endParaRPr lang="hu-HU" sz="1800" b="1" dirty="0" smtClean="0">
              <a:latin typeface="Calibri Light" panose="020F0302020204030204" pitchFamily="34" charset="0"/>
            </a:endParaRPr>
          </a:p>
          <a:p>
            <a:r>
              <a:rPr lang="hu-HU" sz="1800" dirty="0" err="1" smtClean="0">
                <a:latin typeface="Calibri Light" panose="020F0302020204030204" pitchFamily="34" charset="0"/>
              </a:rPr>
              <a:t>Lack</a:t>
            </a:r>
            <a:r>
              <a:rPr lang="hu-HU" sz="1800" dirty="0" smtClean="0">
                <a:latin typeface="Calibri Light" panose="020F0302020204030204" pitchFamily="34" charset="0"/>
              </a:rPr>
              <a:t> of an </a:t>
            </a:r>
            <a:r>
              <a:rPr lang="hu-HU" sz="1800" dirty="0" err="1" smtClean="0">
                <a:latin typeface="Calibri Light" panose="020F0302020204030204" pitchFamily="34" charset="0"/>
              </a:rPr>
              <a:t>underlying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hu-HU" sz="1800" dirty="0" err="1" smtClean="0">
                <a:latin typeface="Calibri Light" panose="020F0302020204030204" pitchFamily="34" charset="0"/>
              </a:rPr>
              <a:t>theory</a:t>
            </a:r>
            <a:r>
              <a:rPr lang="hu-HU" sz="1800" dirty="0" smtClean="0">
                <a:latin typeface="Calibri Light" panose="020F0302020204030204" pitchFamily="34" charset="0"/>
              </a:rPr>
              <a:t> of performance (</a:t>
            </a:r>
            <a:r>
              <a:rPr lang="hu-HU" sz="1800" dirty="0" err="1" smtClean="0">
                <a:latin typeface="Calibri Light" panose="020F0302020204030204" pitchFamily="34" charset="0"/>
              </a:rPr>
              <a:t>impact</a:t>
            </a:r>
            <a:r>
              <a:rPr lang="hu-HU" sz="1800" dirty="0" smtClean="0">
                <a:latin typeface="Calibri Light" panose="020F0302020204030204" pitchFamily="34" charset="0"/>
              </a:rPr>
              <a:t>):</a:t>
            </a:r>
          </a:p>
          <a:p>
            <a:r>
              <a:rPr lang="hu-HU" sz="1800" dirty="0" smtClean="0">
                <a:latin typeface="Calibri Light" panose="020F0302020204030204" pitchFamily="34" charset="0"/>
              </a:rPr>
              <a:t>„</a:t>
            </a:r>
            <a:r>
              <a:rPr lang="en-US" sz="1800" dirty="0" smtClean="0">
                <a:latin typeface="Calibri Light" panose="020F0302020204030204" pitchFamily="34" charset="0"/>
              </a:rPr>
              <a:t>And with the creation of the Science Citation Index, the field of </a:t>
            </a:r>
            <a:r>
              <a:rPr lang="en-US" sz="1800" dirty="0" err="1" smtClean="0">
                <a:latin typeface="Calibri Light" panose="020F0302020204030204" pitchFamily="34" charset="0"/>
              </a:rPr>
              <a:t>bibliometrics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and the use of citation analysis in research evaluation </a:t>
            </a:r>
            <a:r>
              <a:rPr lang="en-US" sz="1800" b="1" dirty="0" smtClean="0">
                <a:latin typeface="Calibri Light" panose="020F0302020204030204" pitchFamily="34" charset="0"/>
              </a:rPr>
              <a:t>have been driven</a:t>
            </a:r>
            <a:r>
              <a:rPr lang="en-US" sz="1800" dirty="0" smtClean="0">
                <a:latin typeface="Calibri Light" panose="020F0302020204030204" pitchFamily="34" charset="0"/>
              </a:rPr>
              <a:t> by the availability of data to the point that it has come</a:t>
            </a:r>
            <a:r>
              <a:rPr lang="hu-HU" sz="1800" dirty="0" smtClean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to shape the definition of scientific impact.</a:t>
            </a:r>
            <a:r>
              <a:rPr lang="hu-HU" sz="1800" dirty="0" smtClean="0">
                <a:latin typeface="Calibri Light" panose="020F0302020204030204" pitchFamily="34" charset="0"/>
              </a:rPr>
              <a:t>” (</a:t>
            </a:r>
            <a:r>
              <a:rPr lang="hu-HU" sz="1800" dirty="0" err="1" smtClean="0">
                <a:latin typeface="Calibri Light" panose="020F0302020204030204" pitchFamily="34" charset="0"/>
              </a:rPr>
              <a:t>Haustein</a:t>
            </a:r>
            <a:r>
              <a:rPr lang="hu-HU" sz="1800" dirty="0" smtClean="0">
                <a:latin typeface="Calibri Light" panose="020F0302020204030204" pitchFamily="34" charset="0"/>
              </a:rPr>
              <a:t>, 2016)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10" name="Átellenes sarkain levágott téglalap 9"/>
          <p:cNvSpPr/>
          <p:nvPr/>
        </p:nvSpPr>
        <p:spPr>
          <a:xfrm>
            <a:off x="3707904" y="5190691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„Policy </a:t>
            </a:r>
            <a:r>
              <a:rPr lang="hu-HU" sz="2400" dirty="0" err="1" smtClean="0"/>
              <a:t>pull</a:t>
            </a:r>
            <a:r>
              <a:rPr lang="hu-HU" sz="2400" dirty="0" smtClean="0"/>
              <a:t> + Data </a:t>
            </a:r>
            <a:r>
              <a:rPr lang="hu-HU" sz="2400" dirty="0" err="1" smtClean="0"/>
              <a:t>push</a:t>
            </a:r>
            <a:r>
              <a:rPr lang="hu-HU" sz="2400" dirty="0" smtClean="0"/>
              <a:t>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610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First wave: „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theory-unladenness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”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56311332"/>
              </p:ext>
            </p:extLst>
          </p:nvPr>
        </p:nvGraphicFramePr>
        <p:xfrm>
          <a:off x="539552" y="1396098"/>
          <a:ext cx="7704856" cy="491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0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Characterization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of „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citizen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bibliometrics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”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 smtClean="0">
                <a:latin typeface="Calibri Light" panose="020F0302020204030204" pitchFamily="34" charset="0"/>
              </a:rPr>
              <a:t>„Citizen </a:t>
            </a:r>
            <a:r>
              <a:rPr lang="hu-HU" sz="2000" dirty="0" err="1" smtClean="0">
                <a:latin typeface="Calibri Light" panose="020F0302020204030204" pitchFamily="34" charset="0"/>
              </a:rPr>
              <a:t>bibliometrics</a:t>
            </a:r>
            <a:r>
              <a:rPr lang="hu-HU" sz="2000" dirty="0" smtClean="0">
                <a:latin typeface="Calibri Light" panose="020F0302020204030204" pitchFamily="34" charset="0"/>
              </a:rPr>
              <a:t>”: </a:t>
            </a:r>
            <a:r>
              <a:rPr lang="hu-HU" sz="2000" dirty="0" err="1" smtClean="0">
                <a:latin typeface="Calibri Light" panose="020F0302020204030204" pitchFamily="34" charset="0"/>
              </a:rPr>
              <a:t>bibliometrics-based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evaluation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activity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carried</a:t>
            </a:r>
            <a:r>
              <a:rPr lang="hu-HU" sz="2000" dirty="0" smtClean="0">
                <a:latin typeface="Calibri Light" panose="020F0302020204030204" pitchFamily="34" charset="0"/>
              </a:rPr>
              <a:t> out </a:t>
            </a:r>
            <a:r>
              <a:rPr lang="hu-HU" sz="2000" dirty="0" err="1" smtClean="0">
                <a:latin typeface="Calibri Light" panose="020F0302020204030204" pitchFamily="34" charset="0"/>
              </a:rPr>
              <a:t>by</a:t>
            </a:r>
            <a:r>
              <a:rPr lang="hu-HU" sz="2000" dirty="0" smtClean="0">
                <a:latin typeface="Calibri Light" panose="020F0302020204030204" pitchFamily="34" charset="0"/>
              </a:rPr>
              <a:t> non-</a:t>
            </a:r>
            <a:r>
              <a:rPr lang="hu-HU" sz="2000" dirty="0" err="1" smtClean="0">
                <a:latin typeface="Calibri Light" panose="020F0302020204030204" pitchFamily="34" charset="0"/>
              </a:rPr>
              <a:t>experts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mostly</a:t>
            </a:r>
            <a:r>
              <a:rPr lang="hu-HU" sz="2000" dirty="0" smtClean="0"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latin typeface="Calibri Light" panose="020F0302020204030204" pitchFamily="34" charset="0"/>
              </a:rPr>
              <a:t>science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administration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Category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mistakes</a:t>
            </a:r>
            <a:r>
              <a:rPr lang="hu-HU" sz="2000" dirty="0" smtClean="0">
                <a:latin typeface="Calibri Light" panose="020F0302020204030204" pitchFamily="34" charset="0"/>
              </a:rPr>
              <a:t> (JIF </a:t>
            </a:r>
            <a:r>
              <a:rPr lang="hu-HU" sz="2000" dirty="0" err="1" smtClean="0">
                <a:latin typeface="Calibri Light" panose="020F0302020204030204" pitchFamily="34" charset="0"/>
              </a:rPr>
              <a:t>misuse</a:t>
            </a:r>
            <a:r>
              <a:rPr lang="hu-HU" sz="2000" dirty="0" smtClean="0"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latin typeface="Calibri Light" panose="020F0302020204030204" pitchFamily="34" charset="0"/>
              </a:rPr>
              <a:t>author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individual</a:t>
            </a:r>
            <a:r>
              <a:rPr lang="hu-HU" sz="2000" dirty="0" smtClean="0">
                <a:latin typeface="Calibri Light" panose="020F0302020204030204" pitchFamily="34" charset="0"/>
              </a:rPr>
              <a:t>) </a:t>
            </a:r>
            <a:r>
              <a:rPr lang="hu-HU" sz="2000" dirty="0" err="1" smtClean="0">
                <a:latin typeface="Calibri Light" panose="020F0302020204030204" pitchFamily="34" charset="0"/>
              </a:rPr>
              <a:t>evaluations</a:t>
            </a:r>
            <a:r>
              <a:rPr lang="hu-HU" sz="2000" dirty="0" smtClean="0">
                <a:latin typeface="Calibri Light" panose="020F0302020204030204" pitchFamily="34" charset="0"/>
              </a:rPr>
              <a:t>, „</a:t>
            </a:r>
            <a:r>
              <a:rPr lang="hu-HU" sz="2000" dirty="0" err="1" smtClean="0">
                <a:latin typeface="Calibri Light" panose="020F0302020204030204" pitchFamily="34" charset="0"/>
              </a:rPr>
              <a:t>aggregate</a:t>
            </a:r>
            <a:r>
              <a:rPr lang="hu-HU" sz="2000" dirty="0" smtClean="0">
                <a:latin typeface="Calibri Light" panose="020F0302020204030204" pitchFamily="34" charset="0"/>
              </a:rPr>
              <a:t> IF”)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Blind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application</a:t>
            </a:r>
            <a:r>
              <a:rPr lang="hu-HU" sz="2000" dirty="0" smtClean="0">
                <a:latin typeface="Calibri Light" panose="020F0302020204030204" pitchFamily="34" charset="0"/>
              </a:rPr>
              <a:t> (context and </a:t>
            </a:r>
            <a:r>
              <a:rPr lang="hu-HU" sz="2000" dirty="0" err="1" smtClean="0">
                <a:latin typeface="Calibri Light" panose="020F0302020204030204" pitchFamily="34" charset="0"/>
              </a:rPr>
              <a:t>problem-insensitive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Comparing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apples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with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oranges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raw</a:t>
            </a:r>
            <a:r>
              <a:rPr lang="hu-HU" sz="2000" dirty="0" smtClean="0"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latin typeface="Calibri Light" panose="020F0302020204030204" pitchFamily="34" charset="0"/>
              </a:rPr>
              <a:t>unnormalized</a:t>
            </a:r>
            <a:r>
              <a:rPr lang="hu-HU" sz="2000" dirty="0" smtClean="0"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latin typeface="Calibri Light" panose="020F0302020204030204" pitchFamily="34" charset="0"/>
              </a:rPr>
              <a:t>size-dependent</a:t>
            </a:r>
            <a:r>
              <a:rPr lang="hu-HU" sz="2000" dirty="0" smtClean="0">
                <a:latin typeface="Calibri Light" panose="020F0302020204030204" pitchFamily="34" charset="0"/>
              </a:rPr>
              <a:t> etc. </a:t>
            </a:r>
            <a:r>
              <a:rPr lang="hu-HU" sz="2000" dirty="0" err="1" smtClean="0"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Single-number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obsession</a:t>
            </a:r>
            <a:r>
              <a:rPr lang="hu-HU" sz="2000" dirty="0" smtClean="0">
                <a:latin typeface="Calibri Light" panose="020F0302020204030204" pitchFamily="34" charset="0"/>
              </a:rPr>
              <a:t> (Hirsch-index)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Metric-based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evaluation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absolutized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Wave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2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further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characteristics</a:t>
            </a:r>
            <a:endParaRPr lang="hu-HU" sz="20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Selective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access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commercialized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vs. Open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access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indicators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Conservative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(IF, Hirsch,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raw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cit</a:t>
            </a: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count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„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obsession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”)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Self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-service</a:t>
            </a: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Theoretically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non-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grounded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or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not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sound</a:t>
            </a:r>
            <a:endParaRPr lang="hu-HU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Decontextualized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mechanistic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application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not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fitted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assessment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problem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First wave effect: responses within academia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err="1" smtClean="0">
                <a:latin typeface="Calibri Light" panose="020F0302020204030204" pitchFamily="34" charset="0"/>
              </a:rPr>
              <a:t>Pressure</a:t>
            </a:r>
            <a:r>
              <a:rPr lang="hu-HU" sz="2000" dirty="0" smtClean="0">
                <a:latin typeface="Calibri Light" panose="020F0302020204030204" pitchFamily="34" charset="0"/>
              </a:rPr>
              <a:t> and </a:t>
            </a:r>
            <a:r>
              <a:rPr lang="hu-HU" sz="2000" dirty="0" err="1" smtClean="0">
                <a:latin typeface="Calibri Light" panose="020F0302020204030204" pitchFamily="34" charset="0"/>
              </a:rPr>
              <a:t>strategic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behavior</a:t>
            </a:r>
            <a:r>
              <a:rPr lang="hu-HU" sz="2000" dirty="0" smtClean="0">
                <a:latin typeface="Calibri Light" panose="020F0302020204030204" pitchFamily="34" charset="0"/>
              </a:rPr>
              <a:t> in </a:t>
            </a:r>
            <a:r>
              <a:rPr lang="hu-HU" sz="2000" dirty="0" err="1" smtClean="0">
                <a:latin typeface="Calibri Light" panose="020F0302020204030204" pitchFamily="34" charset="0"/>
              </a:rPr>
              <a:t>response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latin typeface="Calibri Light" panose="020F0302020204030204" pitchFamily="34" charset="0"/>
              </a:rPr>
              <a:t>  </a:t>
            </a:r>
            <a:r>
              <a:rPr lang="hu-HU" sz="2000" dirty="0" err="1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„IF and Hirsch </a:t>
            </a:r>
            <a:r>
              <a:rPr lang="hu-HU" sz="2000" dirty="0" err="1" smtClean="0">
                <a:latin typeface="Calibri Light" panose="020F0302020204030204" pitchFamily="34" charset="0"/>
              </a:rPr>
              <a:t>culture</a:t>
            </a:r>
            <a:r>
              <a:rPr lang="hu-HU" sz="2000" dirty="0" smtClean="0">
                <a:latin typeface="Calibri Light" panose="020F0302020204030204" pitchFamily="34" charset="0"/>
              </a:rPr>
              <a:t>”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Goal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displacement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Task</a:t>
            </a:r>
            <a:r>
              <a:rPr lang="hu-HU" sz="2000" dirty="0" smtClean="0">
                <a:latin typeface="Calibri Light" panose="020F0302020204030204" pitchFamily="34" charset="0"/>
              </a:rPr>
              <a:t> reduction</a:t>
            </a:r>
          </a:p>
          <a:p>
            <a:r>
              <a:rPr lang="hu-HU" sz="2000" dirty="0" smtClean="0">
                <a:latin typeface="Calibri Light" panose="020F0302020204030204" pitchFamily="34" charset="0"/>
              </a:rPr>
              <a:t>Salami publishing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Strategic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collaborations</a:t>
            </a:r>
            <a:r>
              <a:rPr lang="hu-HU" sz="2000" dirty="0" smtClean="0">
                <a:latin typeface="Calibri Light" panose="020F0302020204030204" pitchFamily="34" charset="0"/>
              </a:rPr>
              <a:t> (</a:t>
            </a:r>
            <a:r>
              <a:rPr lang="hu-HU" sz="2000" dirty="0" err="1" smtClean="0">
                <a:latin typeface="Calibri Light" panose="020F0302020204030204" pitchFamily="34" charset="0"/>
              </a:rPr>
              <a:t>to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boost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individual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) : farm citations</a:t>
            </a: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Gaming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Hiring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researchers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Declarations</a:t>
            </a:r>
            <a:r>
              <a:rPr lang="hu-HU" sz="2000" dirty="0" smtClean="0">
                <a:latin typeface="Calibri Light" panose="020F0302020204030204" pitchFamily="34" charset="0"/>
              </a:rPr>
              <a:t>: DORA ,  „</a:t>
            </a:r>
            <a:r>
              <a:rPr lang="en-US" sz="2000" dirty="0">
                <a:latin typeface="Calibri Light" panose="020F0302020204030204" pitchFamily="34" charset="0"/>
              </a:rPr>
              <a:t>The San Francisco Declaration on Research Assessment (DORA), initiated at the 2012 Annual Meeting of </a:t>
            </a:r>
            <a:r>
              <a:rPr lang="en-US" sz="2000" dirty="0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</a:rPr>
              <a:t>American </a:t>
            </a:r>
            <a:r>
              <a:rPr lang="en-US" sz="2000" dirty="0">
                <a:latin typeface="Calibri Light" panose="020F0302020204030204" pitchFamily="34" charset="0"/>
              </a:rPr>
              <a:t>Society for Cell Biology by a group of editors and publishers of scholarly journals, recognizes </a:t>
            </a:r>
            <a:r>
              <a:rPr lang="en-US" sz="2000" dirty="0" smtClean="0">
                <a:latin typeface="Calibri Light" panose="020F0302020204030204" pitchFamily="34" charset="0"/>
              </a:rPr>
              <a:t>the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</a:rPr>
              <a:t>need </a:t>
            </a:r>
            <a:r>
              <a:rPr lang="en-US" sz="2000" dirty="0">
                <a:latin typeface="Calibri Light" panose="020F0302020204030204" pitchFamily="34" charset="0"/>
              </a:rPr>
              <a:t>to improve the ways in which the outputs of scientific research are evaluated.</a:t>
            </a:r>
            <a:r>
              <a:rPr lang="hu-HU" sz="2000" dirty="0" smtClean="0">
                <a:latin typeface="Calibri Light" panose="020F0302020204030204" pitchFamily="34" charset="0"/>
              </a:rPr>
              <a:t>”</a:t>
            </a:r>
          </a:p>
          <a:p>
            <a:endParaRPr lang="hu-HU" sz="2000" dirty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mutató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sablon_ENG</Template>
  <TotalTime>390</TotalTime>
  <Words>1383</Words>
  <Application>Microsoft Office PowerPoint</Application>
  <PresentationFormat>Diavetítés a képernyőre (4:3 oldalarány)</PresentationFormat>
  <Paragraphs>213</Paragraphs>
  <Slides>24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Bemutató_ENG</vt:lpstr>
      <vt:lpstr>ICT trends in scientometrics and their impact on the academia</vt:lpstr>
      <vt:lpstr>Scientometrics as a research field</vt:lpstr>
      <vt:lpstr>Methodological frameworks in Scientometrics</vt:lpstr>
      <vt:lpstr>Research directions in Scientometrics</vt:lpstr>
      <vt:lpstr>First wave: two levels of bibliometrics</vt:lpstr>
      <vt:lpstr>Emergence of „citizen bibliometrics”</vt:lpstr>
      <vt:lpstr>First wave: „theory-unladenness”</vt:lpstr>
      <vt:lpstr>Characterization of „citizen bibliometrics”</vt:lpstr>
      <vt:lpstr>First wave effect: responses within academia</vt:lpstr>
      <vt:lpstr>First wave effect: responses within academia</vt:lpstr>
      <vt:lpstr>Meanwhile in professional bibliometrics</vt:lpstr>
      <vt:lpstr>Meanwhile in professional bibliometrics</vt:lpstr>
      <vt:lpstr>Second wave: Metrics services</vt:lpstr>
      <vt:lpstr>Second wave: Professional metrics services</vt:lpstr>
      <vt:lpstr>Second wave: Professional metrics services</vt:lpstr>
      <vt:lpstr>Second wave: Professional metrics services</vt:lpstr>
      <vt:lpstr>Wave2 outcome: citizen bibliometrics 2.0</vt:lpstr>
      <vt:lpstr>Wave2 outcome: responses within academia</vt:lpstr>
      <vt:lpstr>Wave2: ALTmetrics</vt:lpstr>
      <vt:lpstr>ALTmetrics: Metrics services</vt:lpstr>
      <vt:lpstr>ALTmetrics vs. professional bibliometrics</vt:lpstr>
      <vt:lpstr>ALTmetrics: social impact (Scientometrics 2.0)</vt:lpstr>
      <vt:lpstr>Summing up: history repeating</vt:lpstr>
      <vt:lpstr>Way out: good (collaborative) practices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scientific impact of European Funded SSH projects</dc:title>
  <dc:creator>TTO</dc:creator>
  <cp:lastModifiedBy>MTAK</cp:lastModifiedBy>
  <cp:revision>145</cp:revision>
  <dcterms:created xsi:type="dcterms:W3CDTF">2017-09-01T09:25:00Z</dcterms:created>
  <dcterms:modified xsi:type="dcterms:W3CDTF">2017-12-13T13:02:27Z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